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11-May-21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RAN5#91-e Meeting Web Conference Calls (Draft v1)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17 May 13h – 14h UTC (6 – 7 PDT; 15 – 16 CEST; 21 – 22 China; 22 – 23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open)</a:t>
            </a:r>
          </a:p>
          <a:p>
            <a:pPr lvl="2"/>
            <a:r>
              <a:rPr lang="en-US" sz="1600" dirty="0">
                <a:cs typeface="ヒラギノ角ゴ Pro W3"/>
              </a:rPr>
              <a:t>Midweek 21 May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27 May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17 May 14:15h – 15:15h UTC (7:15 – 8:15 PDT; 16:15 – 16:15 CET; 22:15 – 23:15 China; 23:15 – 00:15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RF 1)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18 May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RF 2)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19 May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FR2 MU)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24 May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26 May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RF Close)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18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24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26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RAN5#91e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25705</TotalTime>
  <Words>797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RAN5#91-e Meeting Web Conference Calls (Draft v1)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500</cp:revision>
  <dcterms:created xsi:type="dcterms:W3CDTF">2018-05-24T11:49:12Z</dcterms:created>
  <dcterms:modified xsi:type="dcterms:W3CDTF">2021-05-11T07:08:01Z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