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01-Mar-21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SIG Session 2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R5-210167 – MR-DC (Ericsson)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R5-210145 - Discussion paper on impact of UE’s highest channel bandwidth capability on Transport Block Selection test cases (Qualcomm) – TF160 comments?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R5-210277 - Discussion paper for RRC Segmentation in Rel-16 RACS (Qualcomm)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R5-21xxxx - Discussion paper on ‘Testing Early implementation of Rel-14 NB-IoT Features “Category NB2”, and “twoHARQ-Processes-r14’ (R&amp;S, Nordic Semiconductor, Verizon, Telstra)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flagged CRs (on request, should be limited to those meeting input is needed to reach agreement)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26396</TotalTime>
  <Words>146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SIG Session 2 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494</cp:revision>
  <dcterms:created xsi:type="dcterms:W3CDTF">2018-05-24T11:49:12Z</dcterms:created>
  <dcterms:modified xsi:type="dcterms:W3CDTF">2021-03-01T00:10:19Z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