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8" r:id="rId5"/>
    <p:sldId id="27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SIG Session 1 r2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10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23875"/>
            <a:ext cx="11184467" cy="6134099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R5-205040:  LS on MCS group document subscription procedures (reply LS from CT1 – TF160?)</a:t>
            </a:r>
          </a:p>
          <a:p>
            <a:pPr lvl="1"/>
            <a:r>
              <a:rPr lang="en-US" sz="1867" dirty="0"/>
              <a:t>R5-205041: Reply LS on two consecutive invalid challenges (reply LS from CT1 – R&amp;S?)</a:t>
            </a:r>
          </a:p>
          <a:p>
            <a:r>
              <a:rPr lang="en-US" sz="2400" dirty="0"/>
              <a:t>General discussion paper</a:t>
            </a:r>
          </a:p>
          <a:p>
            <a:pPr lvl="1"/>
            <a:r>
              <a:rPr lang="en-US" sz="1867" dirty="0"/>
              <a:t>R5-205137: On the content of the TS 38.523-1 and TS 38.523-1 pre/after meeting status documents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CR to TS 38.508-1 to correct test procedures releasing a PDU session (TF160)</a:t>
            </a:r>
          </a:p>
          <a:p>
            <a:pPr lvl="1"/>
            <a:r>
              <a:rPr lang="en-US" sz="1867" dirty="0"/>
              <a:t>UE capabilities and applicability for </a:t>
            </a:r>
            <a:r>
              <a:rPr lang="en-US" sz="1867" dirty="0" err="1"/>
              <a:t>eMIMO</a:t>
            </a:r>
            <a:r>
              <a:rPr lang="en-US" sz="1867" dirty="0"/>
              <a:t> Test Cases (Motorola Mobility) – 2 CRs</a:t>
            </a:r>
          </a:p>
          <a:p>
            <a:pPr lvl="1"/>
            <a:r>
              <a:rPr lang="en-US" sz="1867" dirty="0"/>
              <a:t>Discussion paper related to CR R5-205844 (Qualcomm)</a:t>
            </a:r>
          </a:p>
          <a:p>
            <a:pPr lvl="1"/>
            <a:r>
              <a:rPr lang="en-US" sz="1867" dirty="0"/>
              <a:t>UE capability and applicability CRs for NR IIOT (Nokia) – 3 CRs</a:t>
            </a:r>
          </a:p>
          <a:p>
            <a:pPr lvl="1"/>
            <a:r>
              <a:rPr lang="en-US" sz="1867" dirty="0"/>
              <a:t>Supporting CR for verification of IMS over NR TC 6.2 (Anritsu) </a:t>
            </a:r>
          </a:p>
          <a:p>
            <a:pPr lvl="2"/>
            <a:r>
              <a:rPr lang="en-US" sz="1334" dirty="0"/>
              <a:t>LS to CT1 to seek clarification on TS 24.229 core requirements (R&amp;S)</a:t>
            </a:r>
          </a:p>
          <a:p>
            <a:pPr lvl="1"/>
            <a:r>
              <a:rPr lang="en-US" sz="1867" dirty="0"/>
              <a:t>UE capabilities and applicability for </a:t>
            </a:r>
            <a:r>
              <a:rPr lang="nn-NO" sz="1867" dirty="0"/>
              <a:t>NR V2X and NR Mobile Enhancement test cases (Huawei/HiSilicon) – 4 CRs</a:t>
            </a:r>
          </a:p>
          <a:p>
            <a:pPr lvl="1"/>
            <a:r>
              <a:rPr lang="en-US" sz="1867" dirty="0"/>
              <a:t>LS on inconsistency in specifying handling of MCPTT SIP 183 to</a:t>
            </a:r>
            <a:r>
              <a:rPr lang="nn-NO" sz="1867" dirty="0"/>
              <a:t> CT1 (Samsung)</a:t>
            </a:r>
          </a:p>
          <a:p>
            <a:pPr lvl="1"/>
            <a:r>
              <a:rPr lang="en-US" sz="1867" dirty="0"/>
              <a:t>Supporting TTCN CR updating the IRAT TC 6.2.3.2 (MediaTek, </a:t>
            </a:r>
            <a:r>
              <a:rPr lang="en-US" sz="1867" dirty="0" err="1"/>
              <a:t>Datang</a:t>
            </a:r>
            <a:r>
              <a:rPr lang="en-US" sz="1867" dirty="0"/>
              <a:t> </a:t>
            </a:r>
            <a:r>
              <a:rPr lang="en-US" sz="1867" dirty="0" err="1"/>
              <a:t>Linktester</a:t>
            </a:r>
            <a:r>
              <a:rPr lang="en-US" sz="1867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R5-205340 - Open issues in NR-DC test specification (TF160)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R5-205391 - Discussion paper on EPS NAS message container IE for inter-system change from S1 mode to N1 mode without N26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R5-205480 - Discussion for testing UE handling of extended fields in SI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R5-205521 - Discussion paper on how to use NG.114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R5-206038 - Discussion paper on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postamble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state for inter-system change from N1 mode to S1 mode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R5-205408 - Discussion on NR V2X Authentication test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R5-205327 - Discussion paper for RRC Segmentation in Rel-16 RACS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R5-205719 - Introduction of TEI16 RRC DL Segmentation in Signaling Specs (Qualcomm)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dirty="0"/>
              <a:t>Discussion Papers (LTE)</a:t>
            </a:r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R5-205151 - Specifying a single LTE multi-layer test for MCPTT enabled devices(Samsung)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22365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25927</TotalTime>
  <Words>402</Words>
  <Application>Microsoft Office PowerPoint</Application>
  <PresentationFormat>Widescreen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SIG Session 1 r2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500</cp:revision>
  <dcterms:created xsi:type="dcterms:W3CDTF">2018-05-24T11:49:12Z</dcterms:created>
  <dcterms:modified xsi:type="dcterms:W3CDTF">2020-11-10T12:51:48Z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