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08-Nov-20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4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To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Opening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9 Nov 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Approval of agenda in R5-206242</a:t>
            </a:r>
          </a:p>
          <a:p>
            <a:r>
              <a:rPr lang="en-US" sz="2400" dirty="0"/>
              <a:t>Endorsement of R5-205021 - RAN5#89 E-Meeting Timelines, Scope, Process</a:t>
            </a:r>
          </a:p>
          <a:p>
            <a:r>
              <a:rPr lang="en-US" sz="2400" dirty="0"/>
              <a:t>Approval of RAN5#88-e WG Minutes</a:t>
            </a:r>
          </a:p>
          <a:p>
            <a:r>
              <a:rPr lang="en-US" sz="2400" dirty="0"/>
              <a:t>R5-205328 MCC TF160 Status Report</a:t>
            </a:r>
          </a:p>
          <a:p>
            <a:r>
              <a:rPr lang="en-US" sz="2400" dirty="0"/>
              <a:t>Handling of Incoming Liaison Statements</a:t>
            </a:r>
          </a:p>
          <a:p>
            <a:r>
              <a:rPr lang="en-US" sz="2400" dirty="0"/>
              <a:t>Introduction of new work item proposals (no presentation)</a:t>
            </a:r>
          </a:p>
          <a:p>
            <a:r>
              <a:rPr lang="en-US" sz="2400" dirty="0"/>
              <a:t>Handling of ‘General Discussion Papers’ (brief summary presentation)</a:t>
            </a:r>
          </a:p>
          <a:p>
            <a:r>
              <a:rPr lang="en-US" sz="2400" dirty="0"/>
              <a:t>Meeting schedule 2021</a:t>
            </a:r>
          </a:p>
          <a:p>
            <a:r>
              <a:rPr lang="en-US" sz="2400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25348</TotalTime>
  <Words>78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Welcome To RAN5#89-e Meeting Opening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470</cp:revision>
  <dcterms:created xsi:type="dcterms:W3CDTF">2018-05-24T11:49:12Z</dcterms:created>
  <dcterms:modified xsi:type="dcterms:W3CDTF">2020-11-08T11:18:56Z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