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(TS 37.571-X)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Nothing </a:t>
            </a:r>
            <a:r>
              <a:rPr lang="de-DE" dirty="0" err="1"/>
              <a:t>to</a:t>
            </a:r>
            <a:r>
              <a:rPr lang="de-DE" dirty="0"/>
              <a:t> report, WP </a:t>
            </a:r>
            <a:r>
              <a:rPr lang="de-DE" dirty="0" err="1"/>
              <a:t>completed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:a16="http://schemas.microsoft.com/office/drawing/2014/main" id="{8BE18A55-AF2F-43ED-A0CB-1C98CE7692FF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(TS 37.571-X)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Nothing </a:t>
            </a:r>
            <a:r>
              <a:rPr lang="de-DE" dirty="0" err="1"/>
              <a:t>to</a:t>
            </a:r>
            <a:r>
              <a:rPr lang="de-DE" dirty="0"/>
              <a:t> report, WP </a:t>
            </a:r>
            <a:r>
              <a:rPr lang="de-DE" dirty="0" err="1"/>
              <a:t>completed</a:t>
            </a:r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:a16="http://schemas.microsoft.com/office/drawing/2014/main" id="{322AB7CC-A8CA-4918-A089-984B7DA442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Positioning (TS 37.571-X) - RAN5#89-e (Nov-20) SA NR (Option 2) </vt:lpstr>
      <vt:lpstr>Positioning (TS 37.571-X)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Cardalda-Garcia Adrian 1SI1</cp:lastModifiedBy>
  <cp:revision>30</cp:revision>
  <dcterms:created xsi:type="dcterms:W3CDTF">2019-05-16T22:21:00Z</dcterms:created>
  <dcterms:modified xsi:type="dcterms:W3CDTF">2020-11-23T09:09:32Z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