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 protocol (TS 38.523-1) - RAN5#8</a:t>
            </a:r>
            <a:r>
              <a:rPr lang="en-US" altLang="zh-CN" sz="2800" dirty="0"/>
              <a:t>8</a:t>
            </a:r>
            <a:r>
              <a:rPr lang="sv-SE" sz="2800" dirty="0"/>
              <a:t>-e (</a:t>
            </a:r>
            <a:r>
              <a:rPr lang="en-US" altLang="zh-CN" sz="2800" dirty="0"/>
              <a:t>Aug-20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- </a:t>
            </a:r>
            <a:r>
              <a:rPr lang="en-US" altLang="zh-CN" dirty="0"/>
              <a:t>19</a:t>
            </a:r>
            <a:r>
              <a:rPr lang="en-US" dirty="0"/>
              <a:t> CRs agreed in TS 38.52</a:t>
            </a:r>
            <a:r>
              <a:rPr lang="en-US" altLang="zh-CN" dirty="0"/>
              <a:t>3</a:t>
            </a:r>
            <a:r>
              <a:rPr lang="en-US" dirty="0"/>
              <a:t>-</a:t>
            </a:r>
            <a:r>
              <a:rPr lang="en-US" altLang="zh-CN" dirty="0"/>
              <a:t>1</a:t>
            </a:r>
            <a:r>
              <a:rPr lang="en-US" dirty="0"/>
              <a:t> at RAN5#89-e</a:t>
            </a:r>
          </a:p>
          <a:p>
            <a:pPr lvl="1"/>
            <a:r>
              <a:rPr lang="en-US" dirty="0"/>
              <a:t>Overall progress: </a:t>
            </a:r>
            <a:r>
              <a:rPr lang="en-US"/>
              <a:t>100% (</a:t>
            </a:r>
            <a:r>
              <a:rPr lang="en-US" dirty="0"/>
              <a:t>57 out of 57 test cases have been completed)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5GC protocol (TS 38.523-1)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2020-11-27T16:24:36Z</dcterms:modified>
</cp:coreProperties>
</file>