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altLang="zh-CN" sz="2800" dirty="0"/>
              <a:t>RF </a:t>
            </a:r>
            <a:r>
              <a:rPr lang="en-US" altLang="zh-CN" sz="2800" dirty="0" err="1"/>
              <a:t>Tx</a:t>
            </a:r>
            <a:r>
              <a:rPr lang="en-US" altLang="zh-CN" sz="2800" dirty="0"/>
              <a:t> Rx Range 2</a:t>
            </a:r>
            <a:r>
              <a:rPr lang="sv-SE" sz="2800" dirty="0"/>
              <a:t> (TS 38.521-2) -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altLang="zh-CN" dirty="0"/>
              <a:t>47% completeness (+3%)</a:t>
            </a:r>
          </a:p>
          <a:p>
            <a:pPr lvl="2"/>
            <a:r>
              <a:rPr lang="en-US" dirty="0"/>
              <a:t>8 test cases are completed for PC3 during RAN5#89-e</a:t>
            </a:r>
          </a:p>
          <a:p>
            <a:pPr lvl="3"/>
            <a:r>
              <a:rPr lang="en-US" dirty="0"/>
              <a:t>Minimum output power</a:t>
            </a:r>
          </a:p>
          <a:p>
            <a:pPr lvl="3"/>
            <a:r>
              <a:rPr lang="en-US" dirty="0"/>
              <a:t>MPR for 2UL CA</a:t>
            </a:r>
          </a:p>
          <a:p>
            <a:pPr lvl="3"/>
            <a:r>
              <a:rPr lang="en-US" dirty="0"/>
              <a:t>Transmit OFF power for 2UL,3UL and 4UL CA</a:t>
            </a:r>
          </a:p>
          <a:p>
            <a:pPr lvl="3"/>
            <a:r>
              <a:rPr lang="en-US" dirty="0"/>
              <a:t>ACLR for 2UL, 3UL and 4UL CA</a:t>
            </a:r>
          </a:p>
          <a:p>
            <a:pPr lvl="2"/>
            <a:r>
              <a:rPr lang="en-US" dirty="0"/>
              <a:t>ETC test procedure is endorsed, MU and TT are TBD</a:t>
            </a:r>
          </a:p>
          <a:p>
            <a:pPr lvl="2"/>
            <a:r>
              <a:rPr lang="en-US" dirty="0"/>
              <a:t>For ON/OFF time mask, </a:t>
            </a:r>
            <a:r>
              <a:rPr lang="en-US" altLang="zh-CN" dirty="0"/>
              <a:t>focusing on OFF power measurement. The maximum allowable ON power is TBD.</a:t>
            </a:r>
          </a:p>
          <a:p>
            <a:pPr lvl="2"/>
            <a:r>
              <a:rPr lang="en-US" altLang="zh-CN" dirty="0"/>
              <a:t>PC1 CDF curve for study of EIRP spherical is endorsed </a:t>
            </a:r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N/A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115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RF Tx Rx Range 2 (TS 38.521-2) - RAN5#89-e (Nov-20)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32</cp:revision>
  <dcterms:created xsi:type="dcterms:W3CDTF">2019-05-16T22:21:00Z</dcterms:created>
  <dcterms:modified xsi:type="dcterms:W3CDTF">2020-11-27T16:20:51Z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1606091891</vt:lpwstr>
  </property>
  <property fmtid="{D5CDD505-2E9C-101B-9397-08002B2CF9AE}" pid="6" name="_2015_ms_pID_725343">
    <vt:lpwstr>(2)vRBzKfn63P5DNmTGRAsLrqP9md7uBAxw+c3dQWBgZ+A+wXSLS8HoMYX+70j9vxXkk7KpK0kC
ucL5hSomnzcOM+E5kwb/KnyG3C7DWmR4DLHtf4n5veCA/uKB/1j0GDeIGPJ1vmEpZRYbHKxg
fXzGG2XaybUWuKyKUvJrYMcRIaqGzYCXVIOID+SMmMs49hja3f/08JRMAjsnyqammZdK8N05
GiXYaDsv/d1eBWGzz0</vt:lpwstr>
  </property>
  <property fmtid="{D5CDD505-2E9C-101B-9397-08002B2CF9AE}" pid="7" name="_2015_ms_pID_7253431">
    <vt:lpwstr>5AoBRW6eZ3rvDhO4IrKQ455fSSmaLnxgatOdD43u2dXae0fE95lh9v
V2gEmM+iEpzUdTpw0o5lDa3xKUpmA2DohjAmU3FQLa7NPUfcjDMbFtwB/Dkv288iCoVzPF8A
eZEesHoTAKENhlN1S3xyHW4EgYjatjbaEYMwlmsRIZrmevrNU9hB7QgLazaJiyowGQY=</vt:lpwstr>
  </property>
</Properties>
</file>