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12192000" cy="6858000"/>
  <p:notesSz cx="6858000" cy="9144000"/>
  <p:custDataLst>
    <p:tags r:id="rId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61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23/11/2020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IMS over 5GS (TS 34.229-5) - RAN5#89-e (Nov-20)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>
            <a:normAutofit/>
          </a:bodyPr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Seven new test cases in TS 34.229-5</a:t>
            </a:r>
          </a:p>
          <a:p>
            <a:pPr lvl="1"/>
            <a:r>
              <a:rPr lang="en-US" dirty="0"/>
              <a:t>Completed four more test cases in TS 34.229-5</a:t>
            </a:r>
          </a:p>
          <a:p>
            <a:pPr lvl="1"/>
            <a:r>
              <a:rPr lang="en-US" dirty="0"/>
              <a:t>Good number of corrections to TS 34.229-5 and TS 34.229-1</a:t>
            </a:r>
          </a:p>
          <a:p>
            <a:pPr lvl="1"/>
            <a:r>
              <a:rPr lang="en-US" dirty="0"/>
              <a:t>Applicability clauses added to TS 34.229-2, including test case </a:t>
            </a:r>
            <a:r>
              <a:rPr lang="en-US" dirty="0" err="1"/>
              <a:t>applicabilities</a:t>
            </a:r>
            <a:endParaRPr lang="en-US" dirty="0"/>
          </a:p>
          <a:p>
            <a:pPr lvl="1"/>
            <a:r>
              <a:rPr lang="en-US" dirty="0"/>
              <a:t>Seven new generic procedures (five in TS 34.229-5 and two in TS 34.229-1)</a:t>
            </a:r>
          </a:p>
          <a:p>
            <a:pPr lvl="1"/>
            <a:r>
              <a:rPr lang="en-US" dirty="0"/>
              <a:t>Dependencies of other clauses (TS 38.508-1 and TS 38.523-1) on IMS over 5GS were corrected</a:t>
            </a:r>
          </a:p>
          <a:p>
            <a:pPr lvl="1"/>
            <a:r>
              <a:rPr lang="en-GB" dirty="0"/>
              <a:t>Outstanding are remaining Call Control test cases, Supplementary Services, Emergency Call scenarios, and non-3GPP access to 5GC.</a:t>
            </a:r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none</a:t>
            </a:r>
            <a:endParaRPr lang="en-US" dirty="0"/>
          </a:p>
        </p:txBody>
      </p:sp>
      <p:sp>
        <p:nvSpPr>
          <p:cNvPr id="8" name="RS_Classification_Standard">
            <a:extLst>
              <a:ext uri="{FF2B5EF4-FFF2-40B4-BE49-F238E27FC236}">
                <a16:creationId xmlns:a16="http://schemas.microsoft.com/office/drawing/2014/main" id="{929A3668-96B3-4D0C-9E2E-72E7D32BEED0}"/>
              </a:ext>
            </a:extLst>
          </p:cNvPr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IMS over 5GS (TS 34.229-5) - RAN5#89-e (Nov-20)</a:t>
            </a:r>
            <a:br>
              <a:rPr lang="sv-SE" sz="2800" dirty="0"/>
            </a:br>
            <a:r>
              <a:rPr lang="sv-SE" sz="4000" dirty="0"/>
              <a:t>EN-DC (Option 3)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Discussion paper R5-203459 had proposed to not add IMS test coverage dedicated to EN-DC. </a:t>
            </a:r>
            <a:r>
              <a:rPr lang="en-US"/>
              <a:t>This had been </a:t>
            </a:r>
            <a:r>
              <a:rPr lang="en-US" dirty="0"/>
              <a:t>accepted by RAN5.</a:t>
            </a:r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none</a:t>
            </a:r>
            <a:endParaRPr lang="en-US" dirty="0"/>
          </a:p>
        </p:txBody>
      </p:sp>
      <p:sp>
        <p:nvSpPr>
          <p:cNvPr id="8" name="RS_Classification_Standard">
            <a:extLst>
              <a:ext uri="{FF2B5EF4-FFF2-40B4-BE49-F238E27FC236}">
                <a16:creationId xmlns:a16="http://schemas.microsoft.com/office/drawing/2014/main" id="{7D0A40B8-BF21-4178-9958-1BB86C5DBD9E}"/>
              </a:ext>
            </a:extLst>
          </p:cNvPr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7123282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168</Words>
  <Application>Microsoft Office PowerPoint</Application>
  <PresentationFormat>Widescreen</PresentationFormat>
  <Paragraphs>16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IMS over 5GS (TS 34.229-5) - RAN5#89-e (Nov-20) SA NR (Option 2) </vt:lpstr>
      <vt:lpstr>IMS over 5GS (TS 34.229-5) - RAN5#89-e (Nov-20) EN-DC (Option 3)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Rohde &amp; Schwarz</cp:lastModifiedBy>
  <cp:revision>29</cp:revision>
  <dcterms:created xsi:type="dcterms:W3CDTF">2019-05-16T22:21:00Z</dcterms:created>
  <dcterms:modified xsi:type="dcterms:W3CDTF">2020-11-23T09:41:17Z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RS_Classification">
    <vt:lpwstr>UNRESTRICTED</vt:lpwstr>
  </property>
  <property fmtid="{D5CDD505-2E9C-101B-9397-08002B2CF9AE}" pid="3" name="RS_ClassificationID">
    <vt:i4>0</vt:i4>
  </property>
</Properties>
</file>