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A3BD6D-916A-4FEF-B89D-89CC98A9CE36}" v="1" dt="2020-11-24T00:02:48.8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gesh Tugnawat" userId="17507643-4e59-440e-9fab-8bbf7b89c32d" providerId="ADAL" clId="{9D4C1F31-3AB4-4C9A-A294-800F29E07A6D}"/>
    <pc:docChg chg="modSld">
      <pc:chgData name="Yogesh Tugnawat" userId="17507643-4e59-440e-9fab-8bbf7b89c32d" providerId="ADAL" clId="{9D4C1F31-3AB4-4C9A-A294-800F29E07A6D}" dt="2020-11-23T20:01:07.709" v="92" actId="20577"/>
      <pc:docMkLst>
        <pc:docMk/>
      </pc:docMkLst>
      <pc:sldChg chg="modSp">
        <pc:chgData name="Yogesh Tugnawat" userId="17507643-4e59-440e-9fab-8bbf7b89c32d" providerId="ADAL" clId="{9D4C1F31-3AB4-4C9A-A294-800F29E07A6D}" dt="2020-11-23T20:01:07.709" v="92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9D4C1F31-3AB4-4C9A-A294-800F29E07A6D}" dt="2020-11-23T20:01:07.709" v="92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Yogesh Tugnawat" userId="17507643-4e59-440e-9fab-8bbf7b89c32d" providerId="ADAL" clId="{9D4C1F31-3AB4-4C9A-A294-800F29E07A6D}" dt="2020-11-23T20:00:53.376" v="84" actId="20577"/>
          <ac:spMkLst>
            <pc:docMk/>
            <pc:sldMk cId="2303467094" sldId="257"/>
            <ac:spMk id="3" creationId="{DB9ACEB8-BC4E-4256-ADE9-E2CC81C368BC}"/>
          </ac:spMkLst>
        </pc:spChg>
      </pc:sldChg>
    </pc:docChg>
  </pc:docChgLst>
  <pc:docChgLst>
    <pc:chgData name="Yogesh Tugnawat" userId="17507643-4e59-440e-9fab-8bbf7b89c32d" providerId="ADAL" clId="{CBA3BD6D-916A-4FEF-B89D-89CC98A9CE36}"/>
    <pc:docChg chg="modSld">
      <pc:chgData name="Yogesh Tugnawat" userId="17507643-4e59-440e-9fab-8bbf7b89c32d" providerId="ADAL" clId="{CBA3BD6D-916A-4FEF-B89D-89CC98A9CE36}" dt="2020-11-24T00:04:04.648" v="64" actId="20577"/>
      <pc:docMkLst>
        <pc:docMk/>
      </pc:docMkLst>
      <pc:sldChg chg="modSp">
        <pc:chgData name="Yogesh Tugnawat" userId="17507643-4e59-440e-9fab-8bbf7b89c32d" providerId="ADAL" clId="{CBA3BD6D-916A-4FEF-B89D-89CC98A9CE36}" dt="2020-11-24T00:04:04.648" v="64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CBA3BD6D-916A-4FEF-B89D-89CC98A9CE36}" dt="2020-11-24T00:04:04.648" v="64" actId="20577"/>
          <ac:spMkLst>
            <pc:docMk/>
            <pc:sldMk cId="2303467094" sldId="257"/>
            <ac:spMk id="3" creationId="{DB9ACEB8-BC4E-4256-ADE9-E2CC81C368BC}"/>
          </ac:spMkLst>
        </pc:spChg>
      </pc:sldChg>
    </pc:docChg>
  </pc:docChgLst>
  <pc:docChgLst>
    <pc:chgData name="Yogesh Tugnawat" userId="17507643-4e59-440e-9fab-8bbf7b89c32d" providerId="ADAL" clId="{44627028-A2D6-409F-84AC-F89C8348B304}"/>
    <pc:docChg chg="custSel modSld">
      <pc:chgData name="Yogesh Tugnawat" userId="17507643-4e59-440e-9fab-8bbf7b89c32d" providerId="ADAL" clId="{44627028-A2D6-409F-84AC-F89C8348B304}" dt="2020-06-04T23:58:41.100" v="218" actId="20577"/>
      <pc:docMkLst>
        <pc:docMk/>
      </pc:docMkLst>
      <pc:sldChg chg="addSp delSp modSp">
        <pc:chgData name="Yogesh Tugnawat" userId="17507643-4e59-440e-9fab-8bbf7b89c32d" providerId="ADAL" clId="{44627028-A2D6-409F-84AC-F89C8348B304}" dt="2020-06-04T23:58:41.100" v="218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44627028-A2D6-409F-84AC-F89C8348B304}" dt="2020-06-04T23:49:35.007" v="26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Yogesh Tugnawat" userId="17507643-4e59-440e-9fab-8bbf7b89c32d" providerId="ADAL" clId="{44627028-A2D6-409F-84AC-F89C8348B304}" dt="2020-06-04T23:58:41.100" v="218" actId="20577"/>
          <ac:spMkLst>
            <pc:docMk/>
            <pc:sldMk cId="2303467094" sldId="257"/>
            <ac:spMk id="3" creationId="{DB9ACEB8-BC4E-4256-ADE9-E2CC81C368BC}"/>
          </ac:spMkLst>
        </pc:spChg>
        <pc:graphicFrameChg chg="add del">
          <ac:chgData name="Yogesh Tugnawat" userId="17507643-4e59-440e-9fab-8bbf7b89c32d" providerId="ADAL" clId="{44627028-A2D6-409F-84AC-F89C8348B304}" dt="2020-06-04T23:49:03.156" v="21" actId="478"/>
          <ac:graphicFrameMkLst>
            <pc:docMk/>
            <pc:sldMk cId="2303467094" sldId="257"/>
            <ac:graphicFrameMk id="4" creationId="{0410B8BD-6D11-4674-995E-624329EF1867}"/>
          </ac:graphicFrameMkLst>
        </pc:graphicFrameChg>
      </pc:sldChg>
    </pc:docChg>
  </pc:docChgLst>
  <pc:docChgLst>
    <pc:chgData name="Yogesh Tugnawat" userId="17507643-4e59-440e-9fab-8bbf7b89c32d" providerId="ADAL" clId="{20EA5962-C90E-4ECB-AC65-0A9B98110759}"/>
    <pc:docChg chg="modSld">
      <pc:chgData name="Yogesh Tugnawat" userId="17507643-4e59-440e-9fab-8bbf7b89c32d" providerId="ADAL" clId="{20EA5962-C90E-4ECB-AC65-0A9B98110759}" dt="2020-03-04T01:55:28.787" v="22" actId="20577"/>
      <pc:docMkLst>
        <pc:docMk/>
      </pc:docMkLst>
      <pc:sldChg chg="modSp">
        <pc:chgData name="Yogesh Tugnawat" userId="17507643-4e59-440e-9fab-8bbf7b89c32d" providerId="ADAL" clId="{20EA5962-C90E-4ECB-AC65-0A9B98110759}" dt="2020-03-04T01:55:28.787" v="22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20EA5962-C90E-4ECB-AC65-0A9B98110759}" dt="2020-03-04T01:55:28.787" v="22" actId="20577"/>
          <ac:spMkLst>
            <pc:docMk/>
            <pc:sldMk cId="2303467094" sldId="257"/>
            <ac:spMk id="3" creationId="{DB9ACEB8-BC4E-4256-ADE9-E2CC81C368BC}"/>
          </ac:spMkLst>
        </pc:spChg>
      </pc:sldChg>
    </pc:docChg>
  </pc:docChgLst>
  <pc:docChgLst>
    <pc:chgData name="Yogesh Tugnawat" userId="17507643-4e59-440e-9fab-8bbf7b89c32d" providerId="ADAL" clId="{066DD5C9-F08F-4A22-89A3-C73D5EA7F700}"/>
    <pc:docChg chg="undo custSel modSld">
      <pc:chgData name="Yogesh Tugnawat" userId="17507643-4e59-440e-9fab-8bbf7b89c32d" providerId="ADAL" clId="{066DD5C9-F08F-4A22-89A3-C73D5EA7F700}" dt="2020-09-01T01:45:11.124" v="138" actId="20577"/>
      <pc:docMkLst>
        <pc:docMk/>
      </pc:docMkLst>
      <pc:sldChg chg="modSp">
        <pc:chgData name="Yogesh Tugnawat" userId="17507643-4e59-440e-9fab-8bbf7b89c32d" providerId="ADAL" clId="{066DD5C9-F08F-4A22-89A3-C73D5EA7F700}" dt="2020-09-01T01:45:11.124" v="138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066DD5C9-F08F-4A22-89A3-C73D5EA7F700}" dt="2020-09-01T01:43:18.124" v="129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Yogesh Tugnawat" userId="17507643-4e59-440e-9fab-8bbf7b89c32d" providerId="ADAL" clId="{066DD5C9-F08F-4A22-89A3-C73D5EA7F700}" dt="2020-09-01T01:45:11.124" v="138" actId="20577"/>
          <ac:spMkLst>
            <pc:docMk/>
            <pc:sldMk cId="2303467094" sldId="257"/>
            <ac:spMk id="3" creationId="{DB9ACEB8-BC4E-4256-ADE9-E2CC81C368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Idle </a:t>
            </a:r>
            <a:r>
              <a:rPr lang="sv-SE" sz="2800"/>
              <a:t>Mode- RAN5#89-e (Nov-20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16 Idle Mode test cases were agreed. All tests are now drafted and agreed.</a:t>
            </a:r>
          </a:p>
          <a:p>
            <a:pPr lvl="1"/>
            <a:r>
              <a:rPr lang="en-US" dirty="0"/>
              <a:t>2 new tests for extended fields in SI decode, TC 6.2.3.10 and TC 6.2.3.11 were added as per the discussion </a:t>
            </a:r>
            <a:r>
              <a:rPr lang="en-US"/>
              <a:t>paper in </a:t>
            </a:r>
            <a:r>
              <a:rPr lang="en-US" dirty="0"/>
              <a:t>R5-206275</a:t>
            </a:r>
            <a:endParaRPr lang="en-GB" dirty="0"/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FR1 and FR2 Power levels still missing for few test cases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0E2DC2-5FE9-4EDF-9E31-906036184B0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C61F766-DCE8-4F80-A26A-2627E66CE86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6CDC1B-FF96-4A39-BC89-0266C7843C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74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Idle Mode- RAN5#89-e (Nov-20)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Yogesh Tugnawat</cp:lastModifiedBy>
  <cp:revision>19</cp:revision>
  <dcterms:created xsi:type="dcterms:W3CDTF">2019-05-16T22:21:00Z</dcterms:created>
  <dcterms:modified xsi:type="dcterms:W3CDTF">2020-11-24T00:04:09Z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