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3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Multilayer and Services (TS 38.523-1) - RAN5#89-e (Nov-20)</a:t>
            </a:r>
            <a:br>
              <a:rPr lang="sv-SE" sz="2800" dirty="0"/>
            </a:br>
            <a:r>
              <a:rPr lang="sv-SE" sz="4000" dirty="0"/>
              <a:t>SA NR (Option 2)</a:t>
            </a:r>
            <a:r>
              <a:rPr lang="sv-SE" sz="2800" dirty="0"/>
              <a:t/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 smtClean="0"/>
              <a:t>Tests have been updated with correct references to IMS </a:t>
            </a:r>
            <a:r>
              <a:rPr lang="en-US" dirty="0"/>
              <a:t>relevant generic </a:t>
            </a:r>
            <a:r>
              <a:rPr lang="en-US" dirty="0" smtClean="0"/>
              <a:t>procedures; other updates were done as well</a:t>
            </a:r>
            <a:endParaRPr lang="en-US" dirty="0"/>
          </a:p>
          <a:p>
            <a:pPr lvl="1"/>
            <a:r>
              <a:rPr lang="en-US" dirty="0" smtClean="0"/>
              <a:t>Not </a:t>
            </a:r>
            <a:r>
              <a:rPr lang="en-US" dirty="0"/>
              <a:t>completed and need to be moved to </a:t>
            </a:r>
            <a:r>
              <a:rPr lang="en-US" dirty="0" smtClean="0"/>
              <a:t>RAN5#90-e </a:t>
            </a:r>
            <a:r>
              <a:rPr lang="en-US" dirty="0"/>
              <a:t>and beyond</a:t>
            </a:r>
          </a:p>
          <a:p>
            <a:pPr lvl="2"/>
            <a:r>
              <a:rPr lang="en-US" dirty="0"/>
              <a:t>Last remaining planed 1 IMS emergency new test </a:t>
            </a:r>
            <a:r>
              <a:rPr lang="en-US" dirty="0" smtClean="0"/>
              <a:t>11.4.11</a:t>
            </a:r>
          </a:p>
          <a:p>
            <a:pPr lvl="2"/>
            <a:r>
              <a:rPr lang="en-US" dirty="0" smtClean="0"/>
              <a:t>One UAC test still needs </a:t>
            </a:r>
            <a:r>
              <a:rPr lang="en-US" dirty="0"/>
              <a:t>IMS relevant generic </a:t>
            </a:r>
            <a:r>
              <a:rPr lang="en-US" dirty="0" smtClean="0"/>
              <a:t>procedure</a:t>
            </a:r>
          </a:p>
          <a:p>
            <a:pPr lvl="2"/>
            <a:r>
              <a:rPr lang="en-US" dirty="0" smtClean="0"/>
              <a:t>Power settings for FR2 in some UAC tests are not yet defined</a:t>
            </a:r>
          </a:p>
          <a:p>
            <a:pPr lvl="2"/>
            <a:r>
              <a:rPr lang="en-US" dirty="0" smtClean="0"/>
              <a:t>One EPS fallback test needs 2 E-UTRA cells which is not allowed in combination with FR2. </a:t>
            </a:r>
            <a:r>
              <a:rPr lang="en-US" dirty="0" smtClean="0"/>
              <a:t>Note that this required change in relevant test cases’ completion level previously set to 100%</a:t>
            </a:r>
            <a:endParaRPr lang="en-US" dirty="0"/>
          </a:p>
          <a:p>
            <a:pPr lvl="2"/>
            <a:r>
              <a:rPr lang="en-US" dirty="0"/>
              <a:t>No requests for Introduction of testing for Options 4, 5 and 7 were received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 smtClean="0"/>
              <a:t>Limitations still specified </a:t>
            </a:r>
            <a:r>
              <a:rPr lang="sv-SE" dirty="0"/>
              <a:t>in </a:t>
            </a:r>
            <a:r>
              <a:rPr lang="sv-SE" dirty="0" smtClean="0"/>
              <a:t>TS 38.508-1, subclause 6.2.2.2 ’Signal </a:t>
            </a:r>
            <a:r>
              <a:rPr lang="sv-SE" dirty="0"/>
              <a:t>Levels for OTA </a:t>
            </a:r>
            <a:r>
              <a:rPr lang="sv-SE" dirty="0" smtClean="0"/>
              <a:t>testing make some TCs not implementable’</a:t>
            </a:r>
          </a:p>
          <a:p>
            <a:pPr lvl="2"/>
            <a:r>
              <a:rPr lang="sv-SE" dirty="0" smtClean="0"/>
              <a:t>Test scenarios which require 2 E-UTRA cells </a:t>
            </a:r>
            <a:r>
              <a:rPr lang="sv-SE" smtClean="0"/>
              <a:t>simultaneously </a:t>
            </a:r>
            <a:r>
              <a:rPr lang="sv-SE" smtClean="0"/>
              <a:t>active when the NR cell in the test case is for FR2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168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Multilayer and Services (TS 38.523-1) - RAN5#89-e (Nov-20) SA NR (Option 2)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SB201101</cp:lastModifiedBy>
  <cp:revision>30</cp:revision>
  <dcterms:created xsi:type="dcterms:W3CDTF">2019-05-16T22:21:00Z</dcterms:created>
  <dcterms:modified xsi:type="dcterms:W3CDTF">2020-11-23T13:04:23Z</dcterms:modified>
</cp:coreProperties>
</file>