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03" autoAdjust="0"/>
    <p:restoredTop sz="94660"/>
  </p:normalViewPr>
  <p:slideViewPr>
    <p:cSldViewPr snapToGrid="0">
      <p:cViewPr varScale="1">
        <p:scale>
          <a:sx n="130" d="100"/>
          <a:sy n="130" d="100"/>
        </p:scale>
        <p:origin x="252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Protocol Test Models (TS 38.523-3) - RAN5#89-e (Nov-20)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Added RRC connection re-establishment sequence. </a:t>
            </a:r>
          </a:p>
          <a:p>
            <a:pPr lvl="1"/>
            <a:r>
              <a:rPr lang="en-US" dirty="0"/>
              <a:t>Added NR-DC NR inter-cell </a:t>
            </a:r>
            <a:r>
              <a:rPr lang="en-US" dirty="0" err="1"/>
              <a:t>PSCell</a:t>
            </a:r>
            <a:r>
              <a:rPr lang="en-US" dirty="0"/>
              <a:t> change sequence. </a:t>
            </a:r>
          </a:p>
          <a:p>
            <a:pPr lvl="1"/>
            <a:r>
              <a:rPr lang="en-US" dirty="0"/>
              <a:t>Added new PIXIT for NR-DC + NR CA band combination.</a:t>
            </a:r>
          </a:p>
          <a:p>
            <a:pPr lvl="1"/>
            <a:r>
              <a:rPr lang="en-US" dirty="0"/>
              <a:t>Clarified DL scheduling scheme. </a:t>
            </a:r>
          </a:p>
          <a:p>
            <a:pPr lvl="1"/>
            <a:r>
              <a:rPr lang="en-US" dirty="0"/>
              <a:t>Updated NR-DC Layer3 test model. </a:t>
            </a:r>
          </a:p>
          <a:p>
            <a:pPr lvl="1"/>
            <a:r>
              <a:rPr lang="en-US" dirty="0"/>
              <a:t>Updated intra-NR inter-cell handover sequence. </a:t>
            </a:r>
          </a:p>
          <a:p>
            <a:pPr lvl="1"/>
            <a:r>
              <a:rPr lang="en-US" dirty="0"/>
              <a:t>Updated intra-NR intra-cell handover sequence. </a:t>
            </a:r>
          </a:p>
          <a:p>
            <a:pPr lvl="1"/>
            <a:r>
              <a:rPr lang="en-US" dirty="0"/>
              <a:t>Updated intra-NR inter-cell CA handover sequence. </a:t>
            </a:r>
          </a:p>
          <a:p>
            <a:pPr lvl="1"/>
            <a:r>
              <a:rPr lang="en-US" dirty="0"/>
              <a:t>Updated execution guidelines.</a:t>
            </a:r>
          </a:p>
          <a:p>
            <a:endParaRPr lang="sv-SE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Protocol Test Models (TS 38.523-3) - RAN5#89-e (Nov-20)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Updated EN-DC NR inter-cell </a:t>
            </a:r>
            <a:r>
              <a:rPr lang="en-US" dirty="0" err="1"/>
              <a:t>PSCell</a:t>
            </a:r>
            <a:r>
              <a:rPr lang="en-US" dirty="0"/>
              <a:t> change sequence. </a:t>
            </a:r>
          </a:p>
          <a:p>
            <a:pPr lvl="1"/>
            <a:r>
              <a:rPr lang="en-US" dirty="0"/>
              <a:t>Updated EN-DC NR intra-cell </a:t>
            </a:r>
            <a:r>
              <a:rPr lang="en-US" dirty="0" err="1"/>
              <a:t>PSCell</a:t>
            </a:r>
            <a:r>
              <a:rPr lang="en-US" dirty="0"/>
              <a:t> change sequence. </a:t>
            </a:r>
          </a:p>
          <a:p>
            <a:pPr lvl="1"/>
            <a:r>
              <a:rPr lang="en-US" dirty="0"/>
              <a:t>Updated EN-DC NR CA inter-cell </a:t>
            </a:r>
            <a:r>
              <a:rPr lang="en-US" dirty="0" err="1"/>
              <a:t>PSCell</a:t>
            </a:r>
            <a:r>
              <a:rPr lang="en-US" dirty="0"/>
              <a:t> change sequence. </a:t>
            </a:r>
          </a:p>
          <a:p>
            <a:endParaRPr lang="sv-SE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143</Words>
  <Application>Microsoft Office PowerPoint</Application>
  <PresentationFormat>Widescreen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Protocol Test Models (TS 38.523-3) - RAN5#89-e (Nov-20) SA NR (Option 2) </vt:lpstr>
      <vt:lpstr>Protocol Test Models (TS 38.523-3) - RAN5#89-e (Nov-20)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32</cp:revision>
  <dcterms:created xsi:type="dcterms:W3CDTF">2019-05-16T22:21:00Z</dcterms:created>
  <dcterms:modified xsi:type="dcterms:W3CDTF">2020-11-23T16:28:14Z</dcterms:modified>
</cp:coreProperties>
</file>