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Common ICS (38.508-2)- RAN5#89-e (Nov-20)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sv-SE" dirty="0"/>
              <a:t>SA NR (Option 2)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 dirty="0"/>
              <a:t>7 CR’s adding various PICS  </a:t>
            </a:r>
          </a:p>
          <a:p>
            <a:pPr lvl="2"/>
            <a:r>
              <a:rPr lang="en-US" dirty="0"/>
              <a:t>Mostly UE Physical capabilities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</a:p>
          <a:p>
            <a:r>
              <a:rPr lang="sv-SE" dirty="0"/>
              <a:t>EN-DC(Option 3)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 dirty="0"/>
              <a:t>8 CR’s adding various PICS  </a:t>
            </a:r>
          </a:p>
          <a:p>
            <a:pPr lvl="2"/>
            <a:r>
              <a:rPr lang="en-US"/>
              <a:t>Mostly UE </a:t>
            </a:r>
            <a:r>
              <a:rPr lang="en-US" dirty="0"/>
              <a:t>Physical capabilities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56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Common ICS (38.508-2)- RAN5#89-e (Nov-20)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27</cp:revision>
  <dcterms:created xsi:type="dcterms:W3CDTF">2019-05-16T22:21:00Z</dcterms:created>
  <dcterms:modified xsi:type="dcterms:W3CDTF">2020-11-27T16:20:05Z</dcterms:modified>
</cp:coreProperties>
</file>