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23" d="100"/>
          <a:sy n="123" d="100"/>
        </p:scale>
        <p:origin x="114" y="2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27/11/2020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27/11/2020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27/11/2020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27/11/2020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27/11/2020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27/11/2020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27/11/2020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27/11/2020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27/11/2020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27/11/2020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27/11/2020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27/11/2020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Layer 2 protocol (38.523)-  RAN5#89-e (Nov-20)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1 New MAC test case ‘Recommended Bit Rate’ added.</a:t>
            </a:r>
          </a:p>
          <a:p>
            <a:pPr lvl="1"/>
            <a:r>
              <a:rPr lang="en-US" dirty="0"/>
              <a:t>8 MAC Maintenance CR’s agreed</a:t>
            </a:r>
          </a:p>
          <a:p>
            <a:pPr lvl="1"/>
            <a:r>
              <a:rPr lang="en-US" dirty="0"/>
              <a:t>3 RLC Maintenance CR’s agreed</a:t>
            </a:r>
          </a:p>
          <a:p>
            <a:pPr lvl="1"/>
            <a:r>
              <a:rPr lang="en-US" dirty="0"/>
              <a:t>7 PDCP Maintenance CR’s agreed</a:t>
            </a:r>
          </a:p>
          <a:p>
            <a:pPr lvl="1"/>
            <a:r>
              <a:rPr lang="en-US" dirty="0"/>
              <a:t>1 SDAP Maintenance CR’s agreed</a:t>
            </a:r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None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/>
              <a:t>Layer 2 protocol (</a:t>
            </a:r>
            <a:r>
              <a:rPr lang="sv-SE" sz="2800" dirty="0"/>
              <a:t>38.523)-  RAN5#89-e (Nov-20)</a:t>
            </a:r>
            <a:br>
              <a:rPr lang="sv-SE" sz="2800" dirty="0"/>
            </a:br>
            <a:r>
              <a:rPr lang="sv-SE" sz="4000" dirty="0"/>
              <a:t>EN-DC (Option 3)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8 MAC Maintenance CR’s agreed</a:t>
            </a:r>
          </a:p>
          <a:p>
            <a:pPr lvl="1"/>
            <a:r>
              <a:rPr lang="en-US" dirty="0"/>
              <a:t>3 RLC Maintenance CR’s agreed</a:t>
            </a:r>
          </a:p>
          <a:p>
            <a:pPr lvl="1"/>
            <a:r>
              <a:rPr lang="en-US" dirty="0"/>
              <a:t>7 PDCP Maintenance CR’s agreed</a:t>
            </a:r>
          </a:p>
          <a:p>
            <a:pPr lvl="1"/>
            <a:r>
              <a:rPr lang="en-US" dirty="0"/>
              <a:t>1 SDAP Maintenance CR’s agreed</a:t>
            </a:r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None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12328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</TotalTime>
  <Words>105</Words>
  <Application>Microsoft Office PowerPoint</Application>
  <PresentationFormat>Widescreen</PresentationFormat>
  <Paragraphs>17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Layer 2 protocol (38.523)-  RAN5#89-e (Nov-20) SA NR (Option 2) </vt:lpstr>
      <vt:lpstr>Layer 2 protocol (38.523)-  RAN5#89-e (Nov-20) EN-DC (Option 3)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29</cp:revision>
  <dcterms:created xsi:type="dcterms:W3CDTF">2019-05-16T22:21:00Z</dcterms:created>
  <dcterms:modified xsi:type="dcterms:W3CDTF">2020-11-27T16:23:32Z</dcterms:modified>
</cp:coreProperties>
</file>