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63459B-091B-4C60-981F-9CA03CD4B73C}" v="2" dt="2020-11-24T00:11:10.1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gesh Tugnawat" userId="17507643-4e59-440e-9fab-8bbf7b89c32d" providerId="ADAL" clId="{C563459B-091B-4C60-981F-9CA03CD4B73C}"/>
    <pc:docChg chg="undo custSel modSld">
      <pc:chgData name="Yogesh Tugnawat" userId="17507643-4e59-440e-9fab-8bbf7b89c32d" providerId="ADAL" clId="{C563459B-091B-4C60-981F-9CA03CD4B73C}" dt="2020-11-24T00:55:17.656" v="452" actId="20577"/>
      <pc:docMkLst>
        <pc:docMk/>
      </pc:docMkLst>
      <pc:sldChg chg="modSp">
        <pc:chgData name="Yogesh Tugnawat" userId="17507643-4e59-440e-9fab-8bbf7b89c32d" providerId="ADAL" clId="{C563459B-091B-4C60-981F-9CA03CD4B73C}" dt="2020-11-24T00:55:17.656" v="452" actId="20577"/>
        <pc:sldMkLst>
          <pc:docMk/>
          <pc:sldMk cId="2303467094" sldId="257"/>
        </pc:sldMkLst>
        <pc:spChg chg="mod">
          <ac:chgData name="Yogesh Tugnawat" userId="17507643-4e59-440e-9fab-8bbf7b89c32d" providerId="ADAL" clId="{C563459B-091B-4C60-981F-9CA03CD4B73C}" dt="2020-11-24T00:23:26.590" v="381" actId="20577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Yogesh Tugnawat" userId="17507643-4e59-440e-9fab-8bbf7b89c32d" providerId="ADAL" clId="{C563459B-091B-4C60-981F-9CA03CD4B73C}" dt="2020-11-24T00:55:17.656" v="452" actId="20577"/>
          <ac:spMkLst>
            <pc:docMk/>
            <pc:sldMk cId="2303467094" sldId="257"/>
            <ac:spMk id="3" creationId="{DB9ACEB8-BC4E-4256-ADE9-E2CC81C368BC}"/>
          </ac:spMkLst>
        </pc:spChg>
        <pc:graphicFrameChg chg="mod">
          <ac:chgData name="Yogesh Tugnawat" userId="17507643-4e59-440e-9fab-8bbf7b89c32d" providerId="ADAL" clId="{C563459B-091B-4C60-981F-9CA03CD4B73C}" dt="2020-11-24T00:11:53.682" v="218" actId="1076"/>
          <ac:graphicFrameMkLst>
            <pc:docMk/>
            <pc:sldMk cId="2303467094" sldId="257"/>
            <ac:graphicFrameMk id="4" creationId="{C3914641-4311-47A9-9D9D-7AE1A4CCB236}"/>
          </ac:graphicFrameMkLst>
        </pc:graphicFrameChg>
      </pc:sldChg>
      <pc:sldChg chg="modSp">
        <pc:chgData name="Yogesh Tugnawat" userId="17507643-4e59-440e-9fab-8bbf7b89c32d" providerId="ADAL" clId="{C563459B-091B-4C60-981F-9CA03CD4B73C}" dt="2020-11-24T00:16:01.588" v="330" actId="20577"/>
        <pc:sldMkLst>
          <pc:docMk/>
          <pc:sldMk cId="2579152275" sldId="259"/>
        </pc:sldMkLst>
        <pc:spChg chg="mod">
          <ac:chgData name="Yogesh Tugnawat" userId="17507643-4e59-440e-9fab-8bbf7b89c32d" providerId="ADAL" clId="{C563459B-091B-4C60-981F-9CA03CD4B73C}" dt="2020-11-24T00:13:32.693" v="277" actId="20577"/>
          <ac:spMkLst>
            <pc:docMk/>
            <pc:sldMk cId="2579152275" sldId="259"/>
            <ac:spMk id="2" creationId="{78023FD6-3404-4327-A6F9-337108081816}"/>
          </ac:spMkLst>
        </pc:spChg>
        <pc:spChg chg="mod">
          <ac:chgData name="Yogesh Tugnawat" userId="17507643-4e59-440e-9fab-8bbf7b89c32d" providerId="ADAL" clId="{C563459B-091B-4C60-981F-9CA03CD4B73C}" dt="2020-11-24T00:16:01.588" v="330" actId="20577"/>
          <ac:spMkLst>
            <pc:docMk/>
            <pc:sldMk cId="2579152275" sldId="259"/>
            <ac:spMk id="3" creationId="{DB9ACEB8-BC4E-4256-ADE9-E2CC81C368B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25/11/2020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25/11/2020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25/11/2020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25/11/2020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25/11/2020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25/11/2020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25/11/2020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25/11/2020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25/11/2020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25/11/2020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25/11/2020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25/11/2020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RAN5#89-e (Nov-20)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24 RRC Test case CR’s were agreed</a:t>
            </a:r>
          </a:p>
          <a:p>
            <a:pPr lvl="1"/>
            <a:r>
              <a:rPr lang="en-US" dirty="0"/>
              <a:t>TP of TC 8.2.5.2.2 NR-DC test cases was changed; 3 new NRDC test cases were completed</a:t>
            </a:r>
          </a:p>
          <a:p>
            <a:pPr lvl="1"/>
            <a:r>
              <a:rPr lang="en-US" dirty="0"/>
              <a:t>NRDC Discussion Paper - R5-205340 highlighted missing gaps; test cases\default message\generic procedure were addressed.</a:t>
            </a:r>
          </a:p>
          <a:p>
            <a:pPr lvl="1"/>
            <a:r>
              <a:rPr lang="en-US" dirty="0"/>
              <a:t>Below is the update of CA Freq addition in TS 38.508-1</a:t>
            </a:r>
          </a:p>
          <a:p>
            <a:endParaRPr lang="en-US" dirty="0"/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pPr lvl="1"/>
            <a:r>
              <a:rPr lang="en-GB" sz="1000" dirty="0"/>
              <a:t>Note: No NR CA FR2 Inter-band configurations defined in TS 38.101-2 yet in Rel-15 or Rel-16.</a:t>
            </a:r>
            <a:endParaRPr lang="en-US" sz="1000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Some NRDC test cases needs to be audited as per outcome of  </a:t>
            </a:r>
            <a:r>
              <a:rPr lang="en-US" dirty="0"/>
              <a:t>R5-205340, also need to remove FFS in some CA TC’s.</a:t>
            </a:r>
            <a:endParaRPr lang="sv-SE" dirty="0"/>
          </a:p>
          <a:p>
            <a:pPr lvl="1"/>
            <a:r>
              <a:rPr lang="sv-SE" dirty="0"/>
              <a:t>FR1 and FR2 power levels are missing in few test cases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914641-4311-47A9-9D9D-7AE1A4CCB2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067851"/>
              </p:ext>
            </p:extLst>
          </p:nvPr>
        </p:nvGraphicFramePr>
        <p:xfrm>
          <a:off x="1489832" y="3595807"/>
          <a:ext cx="6252900" cy="10367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3225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563225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563225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563225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41471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Non-Contiguous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Inter-band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FR1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CA FR1+FR2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RAN5#89-e (Nov-20)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6 RRC Test case CR’s were agreed</a:t>
            </a:r>
          </a:p>
          <a:p>
            <a:pPr lvl="1"/>
            <a:r>
              <a:rPr lang="en-US" dirty="0"/>
              <a:t>Below is the update of CA Freq addition in TS 38.508-1</a:t>
            </a:r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pPr lvl="1"/>
            <a:r>
              <a:rPr lang="en-GB" sz="1000" dirty="0"/>
              <a:t>Note 1: No SIG test frequencies introduced in TS 38.508-1 clause 6.2.3.4 yet. </a:t>
            </a:r>
            <a:endParaRPr lang="en-US" sz="1000" dirty="0"/>
          </a:p>
          <a:p>
            <a:pPr lvl="1"/>
            <a:r>
              <a:rPr lang="en-GB" sz="1000" dirty="0"/>
              <a:t>Note 2: No NR CA FR2 Inter-band configurations defined in TS 38.101-2 yet in Rel-15 or Rel-16.</a:t>
            </a:r>
            <a:endParaRPr lang="en-US" sz="1000" dirty="0"/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FR2 Power levels are missing for few test cases</a:t>
            </a:r>
          </a:p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914641-4311-47A9-9D9D-7AE1A4CCB2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16420"/>
              </p:ext>
            </p:extLst>
          </p:nvPr>
        </p:nvGraphicFramePr>
        <p:xfrm>
          <a:off x="1598320" y="2475923"/>
          <a:ext cx="6252900" cy="9268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3225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563225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563225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563225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Frequency range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Non-Contiguous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Inter-band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FR1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1)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Ready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Ready (Note 1)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Ready (Note 2)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FR1+FR2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9152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F489507-BB87-4456-9B5A-FE125DD0E2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92459B8-C6A4-4D8C-9D54-DF3E78ABF1F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B1BB3F9-9D81-42A8-8A8A-2ADD0A0F182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302</Words>
  <Application>Microsoft Office PowerPoint</Application>
  <PresentationFormat>Widescreen</PresentationFormat>
  <Paragraphs>56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RRC - RAN5#89-e (Nov-20) SA NR (Option 2) </vt:lpstr>
      <vt:lpstr>RRC - RAN5#89-e (Nov-20)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23</cp:revision>
  <dcterms:created xsi:type="dcterms:W3CDTF">2019-05-16T22:21:00Z</dcterms:created>
  <dcterms:modified xsi:type="dcterms:W3CDTF">2020-11-25T12:28:06Z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