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altLang="zh-CN" sz="2800" dirty="0"/>
              <a:t>RF </a:t>
            </a:r>
            <a:r>
              <a:rPr lang="en-US" altLang="zh-CN" sz="2800" dirty="0" err="1"/>
              <a:t>Tx</a:t>
            </a:r>
            <a:r>
              <a:rPr lang="en-US" altLang="zh-CN" sz="2800" dirty="0"/>
              <a:t> Rx Range 1</a:t>
            </a:r>
            <a:r>
              <a:rPr lang="sv-SE" sz="2800" dirty="0"/>
              <a:t> (TS 38.521-1) -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altLang="zh-CN" dirty="0"/>
              <a:t>99% completeness </a:t>
            </a:r>
          </a:p>
          <a:p>
            <a:pPr lvl="2"/>
            <a:r>
              <a:rPr lang="en-US" dirty="0"/>
              <a:t>20 maintenance CRs were agreed.</a:t>
            </a:r>
          </a:p>
          <a:p>
            <a:pPr lvl="2"/>
            <a:r>
              <a:rPr lang="en-US" dirty="0"/>
              <a:t>No test case is newly completed.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N/A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49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RF Tx Rx Range 1 (TS 38.521-1) - RAN5#89-e (Nov-20)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29</cp:revision>
  <dcterms:created xsi:type="dcterms:W3CDTF">2019-05-16T22:21:00Z</dcterms:created>
  <dcterms:modified xsi:type="dcterms:W3CDTF">2020-11-27T16:20:22Z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1606091891</vt:lpwstr>
  </property>
  <property fmtid="{D5CDD505-2E9C-101B-9397-08002B2CF9AE}" pid="6" name="_2015_ms_pID_725343">
    <vt:lpwstr>(2)nP9kDaSXqo3HyUGDxVY5cfMZaiA7H+yer4RYhO6U8NyQbrie0HL55foK1Bcj+TlLiZrVvRTA
rBctpbEVOh2krc3UdFj/c/fY/75SCXdNq3+z0nK4jPWm/m2nNvdRw+JJea18XKgy+A06kkVl
iOa1AM/Z0HTjBdQogeIxGGTqaCiifEzfXKFqb5G/oCoj8slB4cP4rYVOfctfvnbL2Pt0PkWP
IN+FyAcFntLDF6l5s6</vt:lpwstr>
  </property>
  <property fmtid="{D5CDD505-2E9C-101B-9397-08002B2CF9AE}" pid="7" name="_2015_ms_pID_7253431">
    <vt:lpwstr>fW8nrkTizIRwDRiHGz2GOGINdakekHzbI+UJyW3mmmLcegPlzsZaw4
F/AnGv7ojTBYxmacb99vtfm6zQGvCv85tEn5iZ+lpv0IrUzS8/h5NKLKg/IuHYJSPSALPfCd
RKItGFO4cSUO0pNybvtJfU8K75UwrTb4mdMRi5F+mXlQatttfd+Q/48Iw0gcj6B3CNY=</vt:lpwstr>
  </property>
</Properties>
</file>