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RRM (TS 38.533) - RAN5#89-e (Nov-20)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11 SA FR1 test cases completed</a:t>
            </a:r>
          </a:p>
          <a:p>
            <a:pPr lvl="1"/>
            <a:r>
              <a:rPr lang="de-DE" dirty="0"/>
              <a:t>Initial </a:t>
            </a:r>
            <a:r>
              <a:rPr lang="de-DE" dirty="0" err="1"/>
              <a:t>set</a:t>
            </a:r>
            <a:r>
              <a:rPr lang="de-DE" dirty="0"/>
              <a:t> of MU </a:t>
            </a:r>
            <a:r>
              <a:rPr lang="de-DE" dirty="0" err="1"/>
              <a:t>for</a:t>
            </a:r>
            <a:r>
              <a:rPr lang="de-DE" dirty="0"/>
              <a:t> RRM FR2 </a:t>
            </a:r>
            <a:r>
              <a:rPr lang="de-DE" dirty="0" err="1"/>
              <a:t>almost</a:t>
            </a:r>
            <a:r>
              <a:rPr lang="de-DE" dirty="0"/>
              <a:t> </a:t>
            </a:r>
            <a:r>
              <a:rPr lang="de-DE" dirty="0" err="1"/>
              <a:t>completed</a:t>
            </a:r>
            <a:endParaRPr lang="de-DE" dirty="0"/>
          </a:p>
          <a:p>
            <a:pPr lvl="2"/>
            <a:r>
              <a:rPr lang="de-DE" dirty="0"/>
              <a:t>First RRM FR2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</a:t>
            </a:r>
            <a:r>
              <a:rPr lang="de-DE" dirty="0" err="1"/>
              <a:t>likely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completed</a:t>
            </a:r>
            <a:r>
              <a:rPr lang="de-DE" dirty="0"/>
              <a:t> in RAN5 #90</a:t>
            </a:r>
          </a:p>
          <a:p>
            <a:pPr lvl="1"/>
            <a:r>
              <a:rPr lang="sv-SE" dirty="0"/>
              <a:t>1 SA FR1 test case not yet finalized. Extension to RAN5 #90 needed</a:t>
            </a:r>
          </a:p>
          <a:p>
            <a:pPr lvl="1"/>
            <a:r>
              <a:rPr lang="sv-SE" dirty="0"/>
              <a:t>No SA FR2 test cases completed.</a:t>
            </a:r>
            <a:endParaRPr lang="en-US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endParaRPr lang="en-US" dirty="0"/>
          </a:p>
        </p:txBody>
      </p:sp>
      <p:sp>
        <p:nvSpPr>
          <p:cNvPr id="7" name="RS_Classification_Standard">
            <a:extLst>
              <a:ext uri="{FF2B5EF4-FFF2-40B4-BE49-F238E27FC236}">
                <a16:creationId xmlns:a16="http://schemas.microsoft.com/office/drawing/2014/main" id="{415B7F97-FD80-48F5-A420-149B38BDDCA5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RRM (TS 38.533) - RAN5#89-e (Nov-20)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 NSA FR1 test cases completed</a:t>
            </a:r>
          </a:p>
          <a:p>
            <a:pPr lvl="1"/>
            <a:r>
              <a:rPr lang="de-DE" dirty="0"/>
              <a:t>Initial </a:t>
            </a:r>
            <a:r>
              <a:rPr lang="de-DE" dirty="0" err="1"/>
              <a:t>set</a:t>
            </a:r>
            <a:r>
              <a:rPr lang="de-DE" dirty="0"/>
              <a:t> of MU </a:t>
            </a:r>
            <a:r>
              <a:rPr lang="de-DE" dirty="0" err="1"/>
              <a:t>for</a:t>
            </a:r>
            <a:r>
              <a:rPr lang="de-DE" dirty="0"/>
              <a:t> RRM FR2 </a:t>
            </a:r>
            <a:r>
              <a:rPr lang="de-DE" dirty="0" err="1"/>
              <a:t>almost</a:t>
            </a:r>
            <a:r>
              <a:rPr lang="de-DE" dirty="0"/>
              <a:t> </a:t>
            </a:r>
            <a:r>
              <a:rPr lang="de-DE" dirty="0" err="1"/>
              <a:t>completed</a:t>
            </a:r>
            <a:endParaRPr lang="de-DE" dirty="0"/>
          </a:p>
          <a:p>
            <a:pPr lvl="2"/>
            <a:r>
              <a:rPr lang="de-DE" dirty="0"/>
              <a:t>First RRM FR2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</a:t>
            </a:r>
            <a:r>
              <a:rPr lang="de-DE" dirty="0" err="1"/>
              <a:t>likely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completed</a:t>
            </a:r>
            <a:r>
              <a:rPr lang="de-DE" dirty="0"/>
              <a:t> in RAN5 #90</a:t>
            </a:r>
          </a:p>
          <a:p>
            <a:pPr lvl="1"/>
            <a:r>
              <a:rPr lang="sv-SE" dirty="0"/>
              <a:t>1 NSA FR1 test case not yet finalized due to issues found during TT analysis review. Way forward identified. Extension to RAN5 #90 needed</a:t>
            </a:r>
          </a:p>
          <a:p>
            <a:pPr lvl="1"/>
            <a:r>
              <a:rPr lang="sv-SE" dirty="0"/>
              <a:t>No NSA FR2 test cases completed. 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endParaRPr lang="en-US" dirty="0"/>
          </a:p>
        </p:txBody>
      </p:sp>
      <p:sp>
        <p:nvSpPr>
          <p:cNvPr id="7" name="RS_Classification_Standard">
            <a:extLst>
              <a:ext uri="{FF2B5EF4-FFF2-40B4-BE49-F238E27FC236}">
                <a16:creationId xmlns:a16="http://schemas.microsoft.com/office/drawing/2014/main" id="{6FCA479F-0EFF-44A9-A4A0-DA4E6AA1D541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RRM (TS 38.533) - RAN5#89-e (Nov-20) SA NR (Option 2) </vt:lpstr>
      <vt:lpstr>RRM (TS 38.533) - RAN5#89-e (Nov-20)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Cardalda-Garcia Adrian 1SI1</cp:lastModifiedBy>
  <cp:revision>28</cp:revision>
  <dcterms:created xsi:type="dcterms:W3CDTF">2019-05-16T22:21:00Z</dcterms:created>
  <dcterms:modified xsi:type="dcterms:W3CDTF">2020-11-23T09:08:31Z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