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7CEFBD-8891-4DF0-97D8-CBB835AD20AB}" v="4" dt="2020-11-24T04:25:12.8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3D1B25C9-450C-4BCD-A2D8-D6D9F1128F97}"/>
    <pc:docChg chg="undo custSel modSld sldOrd">
      <pc:chgData name="Vijay Balasubramanian (QCT)" userId="50ef53c6-3959-437b-b5e8-d7d6e3c0ec48" providerId="ADAL" clId="{3D1B25C9-450C-4BCD-A2D8-D6D9F1128F97}" dt="2020-03-05T23:35:47.401" v="697" actId="20577"/>
      <pc:docMkLst>
        <pc:docMk/>
      </pc:docMkLst>
      <pc:sldChg chg="modSp">
        <pc:chgData name="Vijay Balasubramanian (QCT)" userId="50ef53c6-3959-437b-b5e8-d7d6e3c0ec48" providerId="ADAL" clId="{3D1B25C9-450C-4BCD-A2D8-D6D9F1128F97}" dt="2020-03-05T23:29:06.915" v="23" actId="13926"/>
        <pc:sldMkLst>
          <pc:docMk/>
          <pc:sldMk cId="2303467094" sldId="257"/>
        </pc:sldMkLst>
        <pc:spChg chg="mod">
          <ac:chgData name="Vijay Balasubramanian (QCT)" userId="50ef53c6-3959-437b-b5e8-d7d6e3c0ec48" providerId="ADAL" clId="{3D1B25C9-450C-4BCD-A2D8-D6D9F1128F97}" dt="2020-03-05T23:27:09.484" v="1" actId="13926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3D1B25C9-450C-4BCD-A2D8-D6D9F1128F97}" dt="2020-03-05T23:29:06.915" v="23" actId="13926"/>
          <ac:spMkLst>
            <pc:docMk/>
            <pc:sldMk cId="2303467094" sldId="257"/>
            <ac:spMk id="3" creationId="{DB9ACEB8-BC4E-4256-ADE9-E2CC81C368BC}"/>
          </ac:spMkLst>
        </pc:spChg>
      </pc:sldChg>
      <pc:sldChg chg="modSp ord">
        <pc:chgData name="Vijay Balasubramanian (QCT)" userId="50ef53c6-3959-437b-b5e8-d7d6e3c0ec48" providerId="ADAL" clId="{3D1B25C9-450C-4BCD-A2D8-D6D9F1128F97}" dt="2020-03-05T23:35:47.401" v="697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3D1B25C9-450C-4BCD-A2D8-D6D9F1128F97}" dt="2020-03-05T23:27:28.013" v="3" actId="13926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3D1B25C9-450C-4BCD-A2D8-D6D9F1128F97}" dt="2020-03-05T23:35:47.401" v="697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D033F75F-91A1-470B-9832-E76DE8B1A51D}"/>
    <pc:docChg chg="custSel modSld">
      <pc:chgData name="Vijay Balasubramanian (QCT)" userId="50ef53c6-3959-437b-b5e8-d7d6e3c0ec48" providerId="ADAL" clId="{D033F75F-91A1-470B-9832-E76DE8B1A51D}" dt="2020-06-04T00:30:56.022" v="10" actId="20577"/>
      <pc:docMkLst>
        <pc:docMk/>
      </pc:docMkLst>
      <pc:sldChg chg="modSp">
        <pc:chgData name="Vijay Balasubramanian (QCT)" userId="50ef53c6-3959-437b-b5e8-d7d6e3c0ec48" providerId="ADAL" clId="{D033F75F-91A1-470B-9832-E76DE8B1A51D}" dt="2020-06-04T00:30:56.022" v="10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D033F75F-91A1-470B-9832-E76DE8B1A51D}" dt="2020-06-04T00:30:56.022" v="10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D033F75F-91A1-470B-9832-E76DE8B1A51D}" dt="2020-06-04T00:29:55.104" v="8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D033F75F-91A1-470B-9832-E76DE8B1A51D}" dt="2020-06-04T00:29:55.104" v="8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4AEF2444-BC75-4D81-ABCB-C20BB2A64C17}"/>
    <pc:docChg chg="modSld">
      <pc:chgData name="Vijay Balasubramanian (QCT)" userId="50ef53c6-3959-437b-b5e8-d7d6e3c0ec48" providerId="ADAL" clId="{4AEF2444-BC75-4D81-ABCB-C20BB2A64C17}" dt="2020-08-31T23:18:28.646" v="334" actId="20577"/>
      <pc:docMkLst>
        <pc:docMk/>
      </pc:docMkLst>
      <pc:sldChg chg="modSp">
        <pc:chgData name="Vijay Balasubramanian (QCT)" userId="50ef53c6-3959-437b-b5e8-d7d6e3c0ec48" providerId="ADAL" clId="{4AEF2444-BC75-4D81-ABCB-C20BB2A64C17}" dt="2020-08-31T23:18:28.646" v="334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4AEF2444-BC75-4D81-ABCB-C20BB2A64C17}" dt="2020-08-31T22:43:22.649" v="4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4AEF2444-BC75-4D81-ABCB-C20BB2A64C17}" dt="2020-08-31T23:18:28.646" v="334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4AEF2444-BC75-4D81-ABCB-C20BB2A64C17}" dt="2020-08-31T23:18:16.710" v="332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4AEF2444-BC75-4D81-ABCB-C20BB2A64C17}" dt="2020-08-31T22:43:32.930" v="9" actId="20577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4AEF2444-BC75-4D81-ABCB-C20BB2A64C17}" dt="2020-08-31T23:18:16.710" v="332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067CEFBD-8891-4DF0-97D8-CBB835AD20AB}"/>
    <pc:docChg chg="custSel modSld">
      <pc:chgData name="Vijay Balasubramanian (QCT)" userId="50ef53c6-3959-437b-b5e8-d7d6e3c0ec48" providerId="ADAL" clId="{067CEFBD-8891-4DF0-97D8-CBB835AD20AB}" dt="2020-11-24T04:35:22.463" v="841" actId="403"/>
      <pc:docMkLst>
        <pc:docMk/>
      </pc:docMkLst>
      <pc:sldChg chg="modSp">
        <pc:chgData name="Vijay Balasubramanian (QCT)" userId="50ef53c6-3959-437b-b5e8-d7d6e3c0ec48" providerId="ADAL" clId="{067CEFBD-8891-4DF0-97D8-CBB835AD20AB}" dt="2020-11-24T03:08:55.290" v="13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067CEFBD-8891-4DF0-97D8-CBB835AD20AB}" dt="2020-11-24T03:08:25.194" v="9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067CEFBD-8891-4DF0-97D8-CBB835AD20AB}" dt="2020-11-24T03:08:55.290" v="13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067CEFBD-8891-4DF0-97D8-CBB835AD20AB}" dt="2020-11-24T04:35:22.463" v="841" actId="403"/>
        <pc:sldMkLst>
          <pc:docMk/>
          <pc:sldMk cId="3571232820" sldId="258"/>
        </pc:sldMkLst>
        <pc:spChg chg="mod">
          <ac:chgData name="Vijay Balasubramanian (QCT)" userId="50ef53c6-3959-437b-b5e8-d7d6e3c0ec48" providerId="ADAL" clId="{067CEFBD-8891-4DF0-97D8-CBB835AD20AB}" dt="2020-11-24T04:35:22.463" v="841" actId="403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067CEFBD-8891-4DF0-97D8-CBB835AD20AB}" dt="2020-11-24T04:29:49.830" v="838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2BD30F73-AD9B-4705-898D-6DFD9510ED89}"/>
    <pc:docChg chg="custSel modSld">
      <pc:chgData name="Vijay Balasubramanian (QCT)" userId="50ef53c6-3959-437b-b5e8-d7d6e3c0ec48" providerId="ADAL" clId="{2BD30F73-AD9B-4705-898D-6DFD9510ED89}" dt="2020-06-04T00:17:14.091" v="790" actId="20577"/>
      <pc:docMkLst>
        <pc:docMk/>
      </pc:docMkLst>
      <pc:sldChg chg="modSp">
        <pc:chgData name="Vijay Balasubramanian (QCT)" userId="50ef53c6-3959-437b-b5e8-d7d6e3c0ec48" providerId="ADAL" clId="{2BD30F73-AD9B-4705-898D-6DFD9510ED89}" dt="2020-06-03T23:21:24.955" v="17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2BD30F73-AD9B-4705-898D-6DFD9510ED89}" dt="2020-06-03T23:20:20.483" v="11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2BD30F73-AD9B-4705-898D-6DFD9510ED89}" dt="2020-06-03T23:21:24.955" v="17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2BD30F73-AD9B-4705-898D-6DFD9510ED89}" dt="2020-06-04T00:17:14.091" v="790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2BD30F73-AD9B-4705-898D-6DFD9510ED89}" dt="2020-06-03T23:20:03.633" v="6" actId="20577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2BD30F73-AD9B-4705-898D-6DFD9510ED89}" dt="2020-06-04T00:17:14.091" v="790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RAN5#89-e (Nov-20)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97%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The MTSU and TT was agreed for 5 FR2 </a:t>
            </a:r>
            <a:r>
              <a:rPr lang="en-US" dirty="0" err="1"/>
              <a:t>Demod</a:t>
            </a:r>
            <a:r>
              <a:rPr lang="en-US" dirty="0"/>
              <a:t>/CSI scenarios.</a:t>
            </a:r>
          </a:p>
          <a:p>
            <a:pPr lvl="2"/>
            <a:r>
              <a:rPr lang="en-US" dirty="0"/>
              <a:t>Max Testable SNR analysis using current assumptions of link budget parameters was agreed for FR2a. With that many test points for following FR2 </a:t>
            </a:r>
            <a:r>
              <a:rPr lang="en-US" dirty="0" err="1"/>
              <a:t>Demod</a:t>
            </a:r>
            <a:r>
              <a:rPr lang="en-US" dirty="0"/>
              <a:t>/CSI test cases for FR2a and FR2b were deemed as testable making these test cases 100% complete for those test points.</a:t>
            </a:r>
          </a:p>
          <a:p>
            <a:pPr lvl="3"/>
            <a:r>
              <a:rPr lang="en-GB" sz="1400" dirty="0"/>
              <a:t>7.2.2.2.1_1	2Rx TDD FR2 PDSCH mapping Type A performance - 2x2 MIMO with baseline receiver for SA and NSA</a:t>
            </a:r>
          </a:p>
          <a:p>
            <a:pPr lvl="3"/>
            <a:r>
              <a:rPr lang="en-GB" sz="1400" dirty="0"/>
              <a:t>7.3.2.2.1	2Rx TDD FR2 PDCCH 1 Tx antenna performance for both SA and NSA</a:t>
            </a:r>
          </a:p>
          <a:p>
            <a:pPr lvl="3"/>
            <a:r>
              <a:rPr lang="en-GB" sz="1400" dirty="0"/>
              <a:t>7.3.2.2.2	2Rx TDD FR2 PDCCH 2 Tx antenna performance for both SA and NSA</a:t>
            </a:r>
          </a:p>
          <a:p>
            <a:pPr lvl="3"/>
            <a:r>
              <a:rPr lang="en-GB" sz="1400" dirty="0"/>
              <a:t>8.2.2.2.1.1	2Rx TDD FR2 periodic CQI reporting under AWGN performance for both SA and NSA</a:t>
            </a:r>
            <a:endParaRPr lang="en-US" sz="1400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Max Testable SNR analysis for n259 is pending</a:t>
            </a:r>
          </a:p>
          <a:p>
            <a:pPr lvl="1"/>
            <a:r>
              <a:rPr lang="sv-SE" sz="1800" dirty="0"/>
              <a:t>Further evaluation to increase the max testable SNR for FR2a and FR2b taking into account updated link budget parameters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RAN5#89-e (Nov-20)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97%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272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RAN5#89-e (Nov-20) EN-DC (Option 3) </vt:lpstr>
      <vt:lpstr>Demod/CSI reporting Performance - RAN5#89-e (Nov-20)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Vijay Balasubramanian (QCT)</cp:lastModifiedBy>
  <cp:revision>18</cp:revision>
  <dcterms:created xsi:type="dcterms:W3CDTF">2019-05-16T22:21:00Z</dcterms:created>
  <dcterms:modified xsi:type="dcterms:W3CDTF">2020-11-24T04:35:27Z</dcterms:modified>
</cp:coreProperties>
</file>