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AT&amp;T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#89-e			</a:t>
            </a:r>
            <a:r>
              <a:rPr lang="en-US" b="1" dirty="0"/>
              <a:t>R5-205533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Electronic Meeting, 9th – 20th November 2020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886331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 (complete)</a:t>
            </a:r>
          </a:p>
          <a:p>
            <a:pPr lvl="1"/>
            <a:r>
              <a:rPr lang="en-US" sz="1000" kern="0" dirty="0"/>
              <a:t>Ref Sensitivity (complete)</a:t>
            </a:r>
          </a:p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(operator): </a:t>
            </a:r>
          </a:p>
          <a:p>
            <a:pPr lvl="1"/>
            <a:r>
              <a:rPr lang="en-US" sz="1000" kern="0" dirty="0"/>
              <a:t>MOP - Spherical Coverage (complete)</a:t>
            </a:r>
          </a:p>
          <a:p>
            <a:pPr lvl="1"/>
            <a:r>
              <a:rPr lang="en-US" sz="1000" kern="0" dirty="0"/>
              <a:t>EIRP - Beam Correspondence</a:t>
            </a:r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886711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(MU complete, test requirement relaxation only allowed for Band n257 at this time)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 (complete)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 (complete)</a:t>
            </a:r>
          </a:p>
          <a:p>
            <a:pPr lvl="1" fontAlgn="t"/>
            <a:r>
              <a:rPr kumimoji="1" lang="en-GB" sz="1000" dirty="0"/>
              <a:t>Spectrum emission mask (complete)</a:t>
            </a:r>
          </a:p>
          <a:p>
            <a:pPr lvl="1" fontAlgn="t"/>
            <a:r>
              <a:rPr kumimoji="1" lang="en-US" sz="1000" dirty="0"/>
              <a:t>General spurious emissions (complete except for Band n260)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 (</a:t>
            </a:r>
            <a:r>
              <a:rPr kumimoji="1" lang="en-GB" sz="1000" dirty="0"/>
              <a:t>complete for Band n257</a:t>
            </a:r>
            <a:r>
              <a:rPr kumimoji="1" lang="en-US" sz="1000" dirty="0"/>
              <a:t>)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 #89-e)</a:t>
            </a:r>
            <a:endParaRPr lang="en-US" kern="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00535A-DB0A-4AF1-B3EC-948A5C097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230" y="1635557"/>
            <a:ext cx="8559538" cy="295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2020-11-23T23:11:46Z</dcterms:modified>
</cp:coreProperties>
</file>