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423" r:id="rId4"/>
    <p:sldId id="427" r:id="rId5"/>
    <p:sldId id="428" r:id="rId6"/>
    <p:sldId id="429" r:id="rId7"/>
    <p:sldId id="27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23-Oct-20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tohru.raisingthefloor.org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Web Conference Calls (Draft v3)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at the start of the meeting on the relevant RAN5#89-e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 (some of them tentative)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9 Nov 13h – 14h UTC (5 – 6 PST; 14 – 15 CET; 21 – 22 China; 22 – 23 Japan) (Jacob)</a:t>
            </a:r>
          </a:p>
          <a:p>
            <a:pPr lvl="2"/>
            <a:r>
              <a:rPr lang="en-US" sz="1600" dirty="0">
                <a:cs typeface="ヒラギノ角ゴ Pro W3"/>
              </a:rPr>
              <a:t>Midweek 13 Nov 13h – 15h UTC (5 – 7 PST; 14 – 16 CET; 21 – 23 China; 22 – 24 Japan) (if needed) (Jacob)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19 Nov 13h – 15h UTC (5 – 7 PST; 14 – 16 CET; 21 – 23 China; 22 – 24 Japan) (Jacob)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9 Nov 14:15h – 15:15h UTC (6:15 – 7:15 PST; 15:15 – 16:15 CET; 22:15 – 23:15 China; 23:15 – 00:15 Japan) (Pradeep)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10 Nov 14h – 15h UTC (6 – 7 PDT; 15 – 16 CET; 22 – 23 China; 23 – 24 Japan) (Pradeep)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11 Nov 13h – 15h UTC (5 – 7 PST; 14 – 16 CET; 21 – 23 China; 22 – 24 Japan) (Ron)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16 Nov 13h – 15h UTC (5 – 7 PST; 14 – 16 CET; 21 – 23 China; 22 – 24 Japan) (Ron)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18 Nov 14h – 15h UTC (6 – 7 PDT; 15 – 16 CET; 22 – 23 China; 23 – 24 Japan) (Pradeep)</a:t>
            </a:r>
          </a:p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10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16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18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u="sng" dirty="0"/>
              <a:t> </a:t>
            </a:r>
            <a:r>
              <a:rPr lang="en-GB" dirty="0"/>
              <a:t>- expecting 3GPP integrated </a:t>
            </a:r>
            <a:r>
              <a:rPr lang="en-GB" dirty="0" err="1"/>
              <a:t>Tohuru</a:t>
            </a:r>
            <a:r>
              <a:rPr lang="en-GB" dirty="0"/>
              <a:t> app to be ready otherwise </a:t>
            </a:r>
            <a:r>
              <a:rPr lang="en-US" u="sng" dirty="0">
                <a:hlinkClick r:id="rId4"/>
              </a:rPr>
              <a:t>https://tohru.raisingthefloor.org/</a:t>
            </a:r>
            <a:endParaRPr lang="en-US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25174</TotalTime>
  <Words>720</Words>
  <Application>Microsoft Office PowerPoint</Application>
  <PresentationFormat>Widescreen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RAN5#89-e Meeting Web Conference Calls (Draft v3)  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483</cp:revision>
  <dcterms:created xsi:type="dcterms:W3CDTF">2018-05-24T11:49:12Z</dcterms:created>
  <dcterms:modified xsi:type="dcterms:W3CDTF">2020-10-23T04:52:45Z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