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91" r:id="rId2"/>
  </p:sldMasterIdLst>
  <p:notesMasterIdLst>
    <p:notesMasterId r:id="rId12"/>
  </p:notesMasterIdLst>
  <p:sldIdLst>
    <p:sldId id="275" r:id="rId3"/>
    <p:sldId id="422" r:id="rId4"/>
    <p:sldId id="423" r:id="rId5"/>
    <p:sldId id="427" r:id="rId6"/>
    <p:sldId id="424" r:id="rId7"/>
    <p:sldId id="425" r:id="rId8"/>
    <p:sldId id="426" r:id="rId9"/>
    <p:sldId id="428" r:id="rId10"/>
    <p:sldId id="276" r:id="rId11"/>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B9B"/>
    <a:srgbClr val="1E9657"/>
    <a:srgbClr val="FF5D5D"/>
    <a:srgbClr val="124191"/>
    <a:srgbClr val="C800BE"/>
    <a:srgbClr val="92D050"/>
    <a:srgbClr val="164F0D"/>
    <a:srgbClr val="FF5B5B"/>
    <a:srgbClr val="23195D"/>
    <a:srgbClr val="FF7D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814" autoAdjust="0"/>
    <p:restoredTop sz="94660"/>
  </p:normalViewPr>
  <p:slideViewPr>
    <p:cSldViewPr snapToGrid="0">
      <p:cViewPr varScale="1">
        <p:scale>
          <a:sx n="114" d="100"/>
          <a:sy n="114" d="100"/>
        </p:scale>
        <p:origin x="1116"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948FFD-DDE0-4E13-8CF4-6D833C916B90}" type="datetimeFigureOut">
              <a:rPr lang="en-US" smtClean="0"/>
              <a:t>8/14/2020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FD39E0-52DC-4E29-9B33-7D479C89A1F8}" type="slidenum">
              <a:rPr lang="en-US" smtClean="0"/>
              <a:t>‹#›</a:t>
            </a:fld>
            <a:endParaRPr lang="en-US"/>
          </a:p>
        </p:txBody>
      </p:sp>
    </p:spTree>
    <p:extLst>
      <p:ext uri="{BB962C8B-B14F-4D97-AF65-F5344CB8AC3E}">
        <p14:creationId xmlns:p14="http://schemas.microsoft.com/office/powerpoint/2010/main" val="27424321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11426598-D39F-422A-A543-24ADBA877AF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Times New Roman" panose="02020603050405020304" pitchFamily="18" charset="0"/>
              </a:defRPr>
            </a:lvl1pPr>
            <a:lvl2pPr marL="742950" indent="-285750" defTabSz="930275">
              <a:spcBef>
                <a:spcPct val="30000"/>
              </a:spcBef>
              <a:defRPr sz="1200">
                <a:solidFill>
                  <a:schemeClr val="tx1"/>
                </a:solidFill>
                <a:latin typeface="Times New Roman" panose="02020603050405020304" pitchFamily="18" charset="0"/>
              </a:defRPr>
            </a:lvl2pPr>
            <a:lvl3pPr marL="1143000" indent="-228600" defTabSz="930275">
              <a:spcBef>
                <a:spcPct val="30000"/>
              </a:spcBef>
              <a:defRPr sz="1200">
                <a:solidFill>
                  <a:schemeClr val="tx1"/>
                </a:solidFill>
                <a:latin typeface="Times New Roman" panose="02020603050405020304" pitchFamily="18" charset="0"/>
              </a:defRPr>
            </a:lvl3pPr>
            <a:lvl4pPr marL="1600200" indent="-228600" defTabSz="930275">
              <a:spcBef>
                <a:spcPct val="30000"/>
              </a:spcBef>
              <a:defRPr sz="1200">
                <a:solidFill>
                  <a:schemeClr val="tx1"/>
                </a:solidFill>
                <a:latin typeface="Times New Roman" panose="02020603050405020304" pitchFamily="18" charset="0"/>
              </a:defRPr>
            </a:lvl4pPr>
            <a:lvl5pPr marL="2057400" indent="-228600" defTabSz="930275">
              <a:spcBef>
                <a:spcPct val="30000"/>
              </a:spcBef>
              <a:defRPr sz="12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200">
                <a:solidFill>
                  <a:schemeClr val="tx1"/>
                </a:solidFill>
                <a:latin typeface="Times New Roman" panose="02020603050405020304" pitchFamily="18" charset="0"/>
              </a:defRPr>
            </a:lvl9pPr>
          </a:lstStyle>
          <a:p>
            <a:pPr marL="0" marR="0" lvl="0" indent="0" algn="r" defTabSz="930275" rtl="0" eaLnBrk="1" fontAlgn="base" latinLnBrk="0" hangingPunct="1">
              <a:lnSpc>
                <a:spcPct val="100000"/>
              </a:lnSpc>
              <a:spcBef>
                <a:spcPct val="0"/>
              </a:spcBef>
              <a:spcAft>
                <a:spcPct val="0"/>
              </a:spcAft>
              <a:buClrTx/>
              <a:buSzTx/>
              <a:buFontTx/>
              <a:buNone/>
              <a:tabLst/>
              <a:defRPr/>
            </a:pPr>
            <a:fld id="{DD6D9932-1D15-416D-84E6-6E0A652B007B}" type="slidenum">
              <a:rPr kumimoji="0" lang="en-GB"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30275" rtl="0" eaLnBrk="1" fontAlgn="base" latinLnBrk="0" hangingPunct="1">
                <a:lnSpc>
                  <a:spcPct val="100000"/>
                </a:lnSpc>
                <a:spcBef>
                  <a:spcPct val="0"/>
                </a:spcBef>
                <a:spcAft>
                  <a:spcPct val="0"/>
                </a:spcAft>
                <a:buClrTx/>
                <a:buSzTx/>
                <a:buFontTx/>
                <a:buNone/>
                <a:tabLst/>
                <a:defRPr/>
              </a:pPr>
              <a:t>1</a:t>
            </a:fld>
            <a:endParaRPr kumimoji="0" lang="en-GB"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6147" name="Rectangle 2">
            <a:extLst>
              <a:ext uri="{FF2B5EF4-FFF2-40B4-BE49-F238E27FC236}">
                <a16:creationId xmlns:a16="http://schemas.microsoft.com/office/drawing/2014/main" id="{3118DF75-B910-4194-A1F2-CCDEF4B06B2C}"/>
              </a:ext>
            </a:extLst>
          </p:cNvPr>
          <p:cNvSpPr>
            <a:spLocks noGrp="1" noRot="1" noChangeAspect="1" noChangeArrowheads="1" noTextEdit="1"/>
          </p:cNvSpPr>
          <p:nvPr>
            <p:ph type="sldImg"/>
          </p:nvPr>
        </p:nvSpPr>
        <p:spPr>
          <a:xfrm>
            <a:off x="88900" y="742950"/>
            <a:ext cx="6621463" cy="3725863"/>
          </a:xfrm>
          <a:ln/>
        </p:spPr>
      </p:sp>
      <p:sp>
        <p:nvSpPr>
          <p:cNvPr id="6148" name="Rectangle 3">
            <a:extLst>
              <a:ext uri="{FF2B5EF4-FFF2-40B4-BE49-F238E27FC236}">
                <a16:creationId xmlns:a16="http://schemas.microsoft.com/office/drawing/2014/main" id="{3E3707EE-C94A-48C2-933A-DB638563A318}"/>
              </a:ext>
            </a:extLst>
          </p:cNvPr>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4068391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2</a:t>
            </a:fld>
            <a:endParaRPr lang="en-US"/>
          </a:p>
        </p:txBody>
      </p:sp>
    </p:spTree>
    <p:extLst>
      <p:ext uri="{BB962C8B-B14F-4D97-AF65-F5344CB8AC3E}">
        <p14:creationId xmlns:p14="http://schemas.microsoft.com/office/powerpoint/2010/main" val="39623839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3</a:t>
            </a:fld>
            <a:endParaRPr lang="en-US"/>
          </a:p>
        </p:txBody>
      </p:sp>
    </p:spTree>
    <p:extLst>
      <p:ext uri="{BB962C8B-B14F-4D97-AF65-F5344CB8AC3E}">
        <p14:creationId xmlns:p14="http://schemas.microsoft.com/office/powerpoint/2010/main" val="40110261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4</a:t>
            </a:fld>
            <a:endParaRPr lang="en-US"/>
          </a:p>
        </p:txBody>
      </p:sp>
    </p:spTree>
    <p:extLst>
      <p:ext uri="{BB962C8B-B14F-4D97-AF65-F5344CB8AC3E}">
        <p14:creationId xmlns:p14="http://schemas.microsoft.com/office/powerpoint/2010/main" val="33215373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5</a:t>
            </a:fld>
            <a:endParaRPr lang="en-US"/>
          </a:p>
        </p:txBody>
      </p:sp>
    </p:spTree>
    <p:extLst>
      <p:ext uri="{BB962C8B-B14F-4D97-AF65-F5344CB8AC3E}">
        <p14:creationId xmlns:p14="http://schemas.microsoft.com/office/powerpoint/2010/main" val="21907873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6</a:t>
            </a:fld>
            <a:endParaRPr lang="en-US"/>
          </a:p>
        </p:txBody>
      </p:sp>
    </p:spTree>
    <p:extLst>
      <p:ext uri="{BB962C8B-B14F-4D97-AF65-F5344CB8AC3E}">
        <p14:creationId xmlns:p14="http://schemas.microsoft.com/office/powerpoint/2010/main" val="23184384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7</a:t>
            </a:fld>
            <a:endParaRPr lang="en-US"/>
          </a:p>
        </p:txBody>
      </p:sp>
    </p:spTree>
    <p:extLst>
      <p:ext uri="{BB962C8B-B14F-4D97-AF65-F5344CB8AC3E}">
        <p14:creationId xmlns:p14="http://schemas.microsoft.com/office/powerpoint/2010/main" val="27459496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8</a:t>
            </a:fld>
            <a:endParaRPr lang="en-US"/>
          </a:p>
        </p:txBody>
      </p:sp>
    </p:spTree>
    <p:extLst>
      <p:ext uri="{BB962C8B-B14F-4D97-AF65-F5344CB8AC3E}">
        <p14:creationId xmlns:p14="http://schemas.microsoft.com/office/powerpoint/2010/main" val="5711388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11426598-D39F-422A-A543-24ADBA877AF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Times New Roman" panose="02020603050405020304" pitchFamily="18" charset="0"/>
              </a:defRPr>
            </a:lvl1pPr>
            <a:lvl2pPr marL="742950" indent="-285750" defTabSz="930275">
              <a:spcBef>
                <a:spcPct val="30000"/>
              </a:spcBef>
              <a:defRPr sz="1200">
                <a:solidFill>
                  <a:schemeClr val="tx1"/>
                </a:solidFill>
                <a:latin typeface="Times New Roman" panose="02020603050405020304" pitchFamily="18" charset="0"/>
              </a:defRPr>
            </a:lvl2pPr>
            <a:lvl3pPr marL="1143000" indent="-228600" defTabSz="930275">
              <a:spcBef>
                <a:spcPct val="30000"/>
              </a:spcBef>
              <a:defRPr sz="1200">
                <a:solidFill>
                  <a:schemeClr val="tx1"/>
                </a:solidFill>
                <a:latin typeface="Times New Roman" panose="02020603050405020304" pitchFamily="18" charset="0"/>
              </a:defRPr>
            </a:lvl3pPr>
            <a:lvl4pPr marL="1600200" indent="-228600" defTabSz="930275">
              <a:spcBef>
                <a:spcPct val="30000"/>
              </a:spcBef>
              <a:defRPr sz="1200">
                <a:solidFill>
                  <a:schemeClr val="tx1"/>
                </a:solidFill>
                <a:latin typeface="Times New Roman" panose="02020603050405020304" pitchFamily="18" charset="0"/>
              </a:defRPr>
            </a:lvl4pPr>
            <a:lvl5pPr marL="2057400" indent="-228600" defTabSz="930275">
              <a:spcBef>
                <a:spcPct val="30000"/>
              </a:spcBef>
              <a:defRPr sz="12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200">
                <a:solidFill>
                  <a:schemeClr val="tx1"/>
                </a:solidFill>
                <a:latin typeface="Times New Roman" panose="02020603050405020304" pitchFamily="18" charset="0"/>
              </a:defRPr>
            </a:lvl9pPr>
          </a:lstStyle>
          <a:p>
            <a:pPr marL="0" marR="0" lvl="0" indent="0" algn="r" defTabSz="930275" rtl="0" eaLnBrk="1" fontAlgn="base" latinLnBrk="0" hangingPunct="1">
              <a:lnSpc>
                <a:spcPct val="100000"/>
              </a:lnSpc>
              <a:spcBef>
                <a:spcPct val="0"/>
              </a:spcBef>
              <a:spcAft>
                <a:spcPct val="0"/>
              </a:spcAft>
              <a:buClrTx/>
              <a:buSzTx/>
              <a:buFontTx/>
              <a:buNone/>
              <a:tabLst/>
              <a:defRPr/>
            </a:pPr>
            <a:fld id="{DD6D9932-1D15-416D-84E6-6E0A652B007B}" type="slidenum">
              <a:rPr kumimoji="0" lang="en-GB"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30275" rtl="0" eaLnBrk="1" fontAlgn="base" latinLnBrk="0" hangingPunct="1">
                <a:lnSpc>
                  <a:spcPct val="100000"/>
                </a:lnSpc>
                <a:spcBef>
                  <a:spcPct val="0"/>
                </a:spcBef>
                <a:spcAft>
                  <a:spcPct val="0"/>
                </a:spcAft>
                <a:buClrTx/>
                <a:buSzTx/>
                <a:buFontTx/>
                <a:buNone/>
                <a:tabLst/>
                <a:defRPr/>
              </a:pPr>
              <a:t>9</a:t>
            </a:fld>
            <a:endParaRPr kumimoji="0" lang="en-GB"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6147" name="Rectangle 2">
            <a:extLst>
              <a:ext uri="{FF2B5EF4-FFF2-40B4-BE49-F238E27FC236}">
                <a16:creationId xmlns:a16="http://schemas.microsoft.com/office/drawing/2014/main" id="{3118DF75-B910-4194-A1F2-CCDEF4B06B2C}"/>
              </a:ext>
            </a:extLst>
          </p:cNvPr>
          <p:cNvSpPr>
            <a:spLocks noGrp="1" noRot="1" noChangeAspect="1" noChangeArrowheads="1" noTextEdit="1"/>
          </p:cNvSpPr>
          <p:nvPr>
            <p:ph type="sldImg"/>
          </p:nvPr>
        </p:nvSpPr>
        <p:spPr>
          <a:xfrm>
            <a:off x="88900" y="742950"/>
            <a:ext cx="6621463" cy="3725863"/>
          </a:xfrm>
          <a:ln/>
        </p:spPr>
      </p:sp>
      <p:sp>
        <p:nvSpPr>
          <p:cNvPr id="6148" name="Rectangle 3">
            <a:extLst>
              <a:ext uri="{FF2B5EF4-FFF2-40B4-BE49-F238E27FC236}">
                <a16:creationId xmlns:a16="http://schemas.microsoft.com/office/drawing/2014/main" id="{3E3707EE-C94A-48C2-933A-DB638563A318}"/>
              </a:ext>
            </a:extLst>
          </p:cNvPr>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93576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 Id="rId4" Type="http://schemas.openxmlformats.org/officeDocument/2006/relationships/image" Target="../media/image5.jpe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1 White - plain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mj-lt"/>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68"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mj-lt"/>
              </a:defRPr>
            </a:lvl1pPr>
          </a:lstStyle>
          <a:p>
            <a:pPr lvl="0"/>
            <a:r>
              <a:rPr lang="en-US" noProof="0"/>
              <a:t>Click to edit headline</a:t>
            </a:r>
          </a:p>
        </p:txBody>
      </p:sp>
      <p:sp>
        <p:nvSpPr>
          <p:cNvPr id="5"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131951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6-1 Nokia Divider Master title">
    <p:spTree>
      <p:nvGrpSpPr>
        <p:cNvPr id="1" name=""/>
        <p:cNvGrpSpPr/>
        <p:nvPr/>
      </p:nvGrpSpPr>
      <p:grpSpPr>
        <a:xfrm>
          <a:off x="0" y="0"/>
          <a:ext cx="0" cy="0"/>
          <a:chOff x="0" y="0"/>
          <a:chExt cx="0" cy="0"/>
        </a:xfrm>
      </p:grpSpPr>
      <p:sp>
        <p:nvSpPr>
          <p:cNvPr id="7" name="Text Placeholder 42"/>
          <p:cNvSpPr>
            <a:spLocks noGrp="1"/>
          </p:cNvSpPr>
          <p:nvPr>
            <p:ph type="body" sz="quarter" idx="11" hasCustomPrompt="1"/>
          </p:nvPr>
        </p:nvSpPr>
        <p:spPr>
          <a:xfrm>
            <a:off x="556800" y="374400"/>
            <a:ext cx="11078400" cy="846355"/>
          </a:xfrm>
          <a:prstGeom prst="rect">
            <a:avLst/>
          </a:prstGeom>
        </p:spPr>
        <p:txBody>
          <a:bodyPr lIns="0" tIns="0" rIns="0" bIns="0"/>
          <a:lstStyle>
            <a:lvl1pPr marL="0" indent="0">
              <a:buNone/>
              <a:defRPr sz="5867" baseline="0">
                <a:solidFill>
                  <a:schemeClr val="bg1"/>
                </a:solidFill>
                <a:latin typeface="Nokia Pure Headline Ultra Light" panose="020B0204020202020204" pitchFamily="34" charset="0"/>
              </a:defRPr>
            </a:lvl1pPr>
          </a:lstStyle>
          <a:p>
            <a:pPr lvl="0"/>
            <a:r>
              <a:rPr lang="en-US"/>
              <a:t>Click to edit headline</a:t>
            </a:r>
          </a:p>
        </p:txBody>
      </p:sp>
      <p:sp>
        <p:nvSpPr>
          <p:cNvPr id="6" name="Text Placeholder 3"/>
          <p:cNvSpPr>
            <a:spLocks noGrp="1"/>
          </p:cNvSpPr>
          <p:nvPr>
            <p:ph type="body" sz="quarter" idx="12" hasCustomPrompt="1"/>
          </p:nvPr>
        </p:nvSpPr>
        <p:spPr>
          <a:xfrm>
            <a:off x="556800" y="1440000"/>
            <a:ext cx="11078400" cy="4747200"/>
          </a:xfrm>
          <a:prstGeom prst="rect">
            <a:avLst/>
          </a:prstGeom>
        </p:spPr>
        <p:txBody>
          <a:bodyPr lIns="0" tIns="0" rIns="0" bIns="0">
            <a:normAutofit/>
          </a:bodyPr>
          <a:lstStyle>
            <a:lvl1pPr marL="306910" indent="-306910">
              <a:spcBef>
                <a:spcPts val="0"/>
              </a:spcBef>
              <a:spcAft>
                <a:spcPts val="800"/>
              </a:spcAft>
              <a:buFont typeface="Nokia Pure Text Light" panose="020B0304040602060303" pitchFamily="34" charset="0"/>
              <a:buChar char="‑"/>
              <a:defRPr sz="2133" b="0">
                <a:solidFill>
                  <a:schemeClr val="bg1"/>
                </a:solidFill>
                <a:latin typeface="Nokia Pure Text Light" panose="020B0403020202020204" pitchFamily="34" charset="0"/>
                <a:ea typeface="Nokia Pure Text Light" panose="020B0403020202020204" pitchFamily="34" charset="0"/>
              </a:defRPr>
            </a:lvl1pPr>
            <a:lvl2pPr marL="609585" indent="-302676">
              <a:spcBef>
                <a:spcPts val="0"/>
              </a:spcBef>
              <a:spcAft>
                <a:spcPts val="800"/>
              </a:spcAft>
              <a:buFont typeface="Nokia Pure Text Light" panose="020B0304040602060303" pitchFamily="34" charset="0"/>
              <a:buChar char="‑"/>
              <a:defRPr sz="1867">
                <a:solidFill>
                  <a:schemeClr val="bg1"/>
                </a:solidFill>
                <a:latin typeface="Nokia Pure Text Light" panose="020B0403020202020204" pitchFamily="34" charset="0"/>
                <a:ea typeface="Nokia Pure Text Light" panose="020B0403020202020204" pitchFamily="34" charset="0"/>
              </a:defRPr>
            </a:lvl2pPr>
            <a:lvl3pPr marL="845379" indent="-228594">
              <a:spcBef>
                <a:spcPts val="0"/>
              </a:spcBef>
              <a:spcAft>
                <a:spcPts val="800"/>
              </a:spcAft>
              <a:buSzPct val="66000"/>
              <a:buFont typeface="Wingdings" panose="05000000000000000000" pitchFamily="2" charset="2"/>
              <a:buChar char="§"/>
              <a:defRPr sz="1600">
                <a:solidFill>
                  <a:schemeClr val="bg1"/>
                </a:solidFill>
                <a:latin typeface="Nokia Pure Text Light" panose="020B0403020202020204" pitchFamily="34" charset="0"/>
                <a:ea typeface="Nokia Pure Text Light" panose="020B0403020202020204" pitchFamily="34" charset="0"/>
              </a:defRPr>
            </a:lvl3pPr>
            <a:lvl4pPr marL="1068891" indent="0">
              <a:spcBef>
                <a:spcPts val="0"/>
              </a:spcBef>
              <a:spcAft>
                <a:spcPts val="800"/>
              </a:spcAft>
              <a:buNone/>
              <a:defRPr sz="1333">
                <a:solidFill>
                  <a:schemeClr val="bg1"/>
                </a:solidFill>
                <a:latin typeface="Nokia Pure Text Light" panose="020B0403020202020204" pitchFamily="34" charset="0"/>
                <a:ea typeface="Nokia Pure Text Light" panose="020B0403020202020204" pitchFamily="34" charset="0"/>
              </a:defRPr>
            </a:lvl4pPr>
            <a:lvl5pPr marL="1231169" indent="0">
              <a:spcBef>
                <a:spcPts val="0"/>
              </a:spcBef>
              <a:spcAft>
                <a:spcPts val="800"/>
              </a:spcAft>
              <a:buFont typeface="Arial" panose="020B0604020202020204" pitchFamily="34" charset="0"/>
              <a:buNone/>
              <a:defRPr sz="1067">
                <a:solidFill>
                  <a:schemeClr val="bg1"/>
                </a:solidFill>
                <a:latin typeface="Nokia Pure Text Light" panose="020B0403020202020204" pitchFamily="34" charset="0"/>
                <a:ea typeface="Nokia Pure Text Light" panose="020B0403020202020204" pitchFamily="34" charset="0"/>
              </a:defRPr>
            </a:lvl5pPr>
            <a:lvl6pPr marL="1538362" indent="0">
              <a:spcBef>
                <a:spcPts val="0"/>
              </a:spcBef>
              <a:spcAft>
                <a:spcPts val="800"/>
              </a:spcAft>
              <a:buFont typeface="Nokia Pure Text" panose="020B0503020202020204" pitchFamily="34" charset="0"/>
              <a:buNone/>
              <a:defRPr sz="1067" baseline="0">
                <a:solidFill>
                  <a:schemeClr val="bg1"/>
                </a:solidFill>
                <a:latin typeface="Nokia Pure Text Light" panose="020B0403020202020204" pitchFamily="34" charset="0"/>
                <a:ea typeface="Nokia Pure Text Light" panose="020B0403020202020204" pitchFamily="34" charset="0"/>
              </a:defRPr>
            </a:lvl6pPr>
            <a:lvl7pPr marL="1845554" indent="0">
              <a:spcBef>
                <a:spcPts val="0"/>
              </a:spcBef>
              <a:spcAft>
                <a:spcPts val="800"/>
              </a:spcAft>
              <a:buNone/>
              <a:defRPr sz="933">
                <a:solidFill>
                  <a:schemeClr val="bg1"/>
                </a:solidFill>
                <a:latin typeface="Nokia Pure Text Light" panose="020B0403020202020204" pitchFamily="34" charset="0"/>
                <a:ea typeface="Nokia Pure Text Light" panose="020B0403020202020204" pitchFamily="34" charset="0"/>
              </a:defRPr>
            </a:lvl7pPr>
            <a:lvl8pPr marL="2152746" indent="0">
              <a:spcBef>
                <a:spcPts val="0"/>
              </a:spcBef>
              <a:spcAft>
                <a:spcPts val="800"/>
              </a:spcAft>
              <a:buNone/>
              <a:defRPr sz="800">
                <a:solidFill>
                  <a:schemeClr val="bg1"/>
                </a:solidFill>
                <a:latin typeface="Nokia Pure Text Light" panose="020B0403020202020204" pitchFamily="34" charset="0"/>
                <a:ea typeface="Nokia Pure Text Light" panose="020B0403020202020204" pitchFamily="34" charset="0"/>
              </a:defRPr>
            </a:lvl8pPr>
          </a:lstStyle>
          <a:p>
            <a:pPr lvl="0"/>
            <a:r>
              <a:rPr lang="en-US"/>
              <a:t>Click to edit Master text styles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501084" y="6198577"/>
            <a:ext cx="1345536" cy="566400"/>
          </a:xfrm>
          <a:prstGeom prst="rect">
            <a:avLst/>
          </a:prstGeom>
        </p:spPr>
      </p:pic>
      <p:sp>
        <p:nvSpPr>
          <p:cNvPr id="10"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bg1"/>
                </a:solidFill>
                <a:latin typeface="Nokia Pure Text Light" panose="020B0304040602060303" pitchFamily="34" charset="0"/>
                <a:ea typeface="Nokia Pure Text Light" panose="020B0304040602060303" pitchFamily="34" charset="0"/>
                <a:cs typeface="Nokia Pure Text Light" panose="020B0304040602060303" pitchFamily="34" charset="0"/>
              </a:defRPr>
            </a:lvl1pPr>
          </a:lstStyle>
          <a:p>
            <a:r>
              <a:rPr lang="en-GB"/>
              <a:t>Nokia – Customer Confidential</a:t>
            </a:r>
            <a:endParaRPr lang="en-US"/>
          </a:p>
        </p:txBody>
      </p:sp>
    </p:spTree>
    <p:extLst>
      <p:ext uri="{BB962C8B-B14F-4D97-AF65-F5344CB8AC3E}">
        <p14:creationId xmlns:p14="http://schemas.microsoft.com/office/powerpoint/2010/main" val="690848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Nokia White 1">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800"/>
              </a:spcAft>
              <a:defRPr baseline="0"/>
            </a:lvl1pPr>
            <a:lvl2pPr>
              <a:spcAft>
                <a:spcPts val="800"/>
              </a:spcAft>
              <a:defRPr/>
            </a:lvl2pPr>
            <a:lvl3pPr>
              <a:spcAft>
                <a:spcPts val="800"/>
              </a:spcAft>
              <a:defRPr/>
            </a:lvl3pPr>
            <a:lvl4pPr>
              <a:spcAft>
                <a:spcPts val="800"/>
              </a:spcAft>
              <a:defRPr/>
            </a:lvl4pPr>
            <a:lvl5pPr>
              <a:spcAft>
                <a:spcPts val="80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itle 1"/>
          <p:cNvSpPr>
            <a:spLocks noGrp="1"/>
          </p:cNvSpPr>
          <p:nvPr>
            <p:ph type="title"/>
          </p:nvPr>
        </p:nvSpPr>
        <p:spPr>
          <a:xfrm>
            <a:off x="557493" y="372335"/>
            <a:ext cx="10972800" cy="415719"/>
          </a:xfrm>
        </p:spPr>
        <p:txBody>
          <a:bodyPr/>
          <a:lstStyle>
            <a:lvl1pPr>
              <a:defRPr/>
            </a:lvl1pPr>
          </a:lstStyle>
          <a:p>
            <a:r>
              <a:rPr lang="en-US"/>
              <a:t>Click to edit Master title style</a:t>
            </a:r>
          </a:p>
        </p:txBody>
      </p:sp>
      <p:sp>
        <p:nvSpPr>
          <p:cNvPr id="6" name="Content Placeholder 8"/>
          <p:cNvSpPr>
            <a:spLocks noGrp="1"/>
          </p:cNvSpPr>
          <p:nvPr>
            <p:ph sz="quarter" idx="13"/>
          </p:nvPr>
        </p:nvSpPr>
        <p:spPr>
          <a:xfrm>
            <a:off x="557497" y="717056"/>
            <a:ext cx="10970199" cy="402167"/>
          </a:xfrm>
        </p:spPr>
        <p:txBody>
          <a:bodyPr/>
          <a:lstStyle>
            <a:lvl1pPr marL="0" indent="0">
              <a:buFont typeface="Arial"/>
              <a:buNone/>
              <a:defRPr sz="2400">
                <a:solidFill>
                  <a:schemeClr val="bg2"/>
                </a:solidFill>
                <a:latin typeface="+mj-lt"/>
              </a:defRPr>
            </a:lvl1pPr>
          </a:lstStyle>
          <a:p>
            <a:pPr lvl="0"/>
            <a:r>
              <a:rPr lang="en-US"/>
              <a:t>Click to edit Master text styles</a:t>
            </a:r>
          </a:p>
        </p:txBody>
      </p:sp>
      <p:sp>
        <p:nvSpPr>
          <p:cNvPr id="2" name="Rectangle 1">
            <a:extLst>
              <a:ext uri="{FF2B5EF4-FFF2-40B4-BE49-F238E27FC236}">
                <a16:creationId xmlns:a16="http://schemas.microsoft.com/office/drawing/2014/main" id="{DCDED975-CFE7-49E4-ACAD-F0EA43FC8E8B}"/>
              </a:ext>
            </a:extLst>
          </p:cNvPr>
          <p:cNvSpPr/>
          <p:nvPr userDrawn="1"/>
        </p:nvSpPr>
        <p:spPr>
          <a:xfrm>
            <a:off x="1845577" y="6319707"/>
            <a:ext cx="2046915" cy="3355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000" tIns="96000" rIns="96000" bIns="96000" numCol="1" spcCol="0" rtlCol="0" fromWordArt="0" anchor="t" anchorCtr="0" forceAA="0" compatLnSpc="1">
            <a:prstTxWarp prst="textNoShape">
              <a:avLst/>
            </a:prstTxWarp>
            <a:noAutofit/>
          </a:bodyPr>
          <a:lstStyle/>
          <a:p>
            <a:pPr algn="l"/>
            <a:endParaRPr lang="fi-FI" sz="1600">
              <a:solidFill>
                <a:schemeClr val="bg1"/>
              </a:solidFill>
              <a:latin typeface="Nokia Pure Text Light" panose="020B0403020202020204" pitchFamily="34" charset="0"/>
              <a:ea typeface="Nokia Pure Text Light" panose="020B0403020202020204" pitchFamily="34" charset="0"/>
            </a:endParaRPr>
          </a:p>
        </p:txBody>
      </p:sp>
    </p:spTree>
    <p:extLst>
      <p:ext uri="{BB962C8B-B14F-4D97-AF65-F5344CB8AC3E}">
        <p14:creationId xmlns:p14="http://schemas.microsoft.com/office/powerpoint/2010/main" val="11867220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2_Title">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3A1D69DC-9F16-4CA4-A0E0-1872B8AD5DBC}"/>
              </a:ext>
            </a:extLst>
          </p:cNvPr>
          <p:cNvSpPr>
            <a:spLocks noGrp="1"/>
          </p:cNvSpPr>
          <p:nvPr>
            <p:ph type="ftr" sz="quarter" idx="10"/>
          </p:nvPr>
        </p:nvSpPr>
        <p:spPr>
          <a:xfrm>
            <a:off x="3072000" y="6422400"/>
            <a:ext cx="6048000" cy="163200"/>
          </a:xfrm>
          <a:prstGeom prst="rect">
            <a:avLst/>
          </a:prstGeom>
        </p:spPr>
        <p:txBody>
          <a:bodyPr/>
          <a:lstStyle/>
          <a:p>
            <a:r>
              <a:rPr lang="en-GB" dirty="0"/>
              <a:t>&lt;Document ID: change ID in footer or remove&gt;</a:t>
            </a:r>
            <a:endParaRPr lang="en-US" dirty="0"/>
          </a:p>
        </p:txBody>
      </p:sp>
      <p:sp>
        <p:nvSpPr>
          <p:cNvPr id="4" name="Text Placeholder 12">
            <a:extLst>
              <a:ext uri="{FF2B5EF4-FFF2-40B4-BE49-F238E27FC236}">
                <a16:creationId xmlns:a16="http://schemas.microsoft.com/office/drawing/2014/main" id="{99A4E175-66C0-4DDD-AA07-5D4B03CEA1D0}"/>
              </a:ext>
            </a:extLst>
          </p:cNvPr>
          <p:cNvSpPr>
            <a:spLocks noGrp="1"/>
          </p:cNvSpPr>
          <p:nvPr>
            <p:ph type="body" sz="quarter" idx="11"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mj-lt"/>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dirty="0"/>
              <a:t>Click to edit secondary headline</a:t>
            </a:r>
          </a:p>
        </p:txBody>
      </p:sp>
      <p:sp>
        <p:nvSpPr>
          <p:cNvPr id="5" name="Text Placeholder 42">
            <a:extLst>
              <a:ext uri="{FF2B5EF4-FFF2-40B4-BE49-F238E27FC236}">
                <a16:creationId xmlns:a16="http://schemas.microsoft.com/office/drawing/2014/main" id="{F4102E0A-65A1-4E0C-ABCA-2CEBB8D5BF5D}"/>
              </a:ext>
            </a:extLst>
          </p:cNvPr>
          <p:cNvSpPr>
            <a:spLocks noGrp="1"/>
          </p:cNvSpPr>
          <p:nvPr>
            <p:ph type="body" sz="quarter" idx="12"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mj-lt"/>
              </a:defRPr>
            </a:lvl1pPr>
          </a:lstStyle>
          <a:p>
            <a:pPr lvl="0"/>
            <a:r>
              <a:rPr lang="en-US" noProof="0" dirty="0"/>
              <a:t>Click to edit headline</a:t>
            </a:r>
          </a:p>
        </p:txBody>
      </p:sp>
    </p:spTree>
    <p:extLst>
      <p:ext uri="{BB962C8B-B14F-4D97-AF65-F5344CB8AC3E}">
        <p14:creationId xmlns:p14="http://schemas.microsoft.com/office/powerpoint/2010/main" val="32702208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a:extLst>
              <a:ext uri="{FF2B5EF4-FFF2-40B4-BE49-F238E27FC236}">
                <a16:creationId xmlns:a16="http://schemas.microsoft.com/office/drawing/2014/main" id="{4EB823F2-CD38-4A2C-B19B-02C8CF0FADE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6484" y="1"/>
            <a:ext cx="5145616" cy="6330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2">
            <a:extLst>
              <a:ext uri="{FF2B5EF4-FFF2-40B4-BE49-F238E27FC236}">
                <a16:creationId xmlns:a16="http://schemas.microsoft.com/office/drawing/2014/main" id="{D0966A94-46E8-4615-9FF8-22A688218677}"/>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9051" y="1"/>
            <a:ext cx="2328333" cy="1553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 descr="LTE-AdvancedPro_largerTM_cropped">
            <a:extLst>
              <a:ext uri="{FF2B5EF4-FFF2-40B4-BE49-F238E27FC236}">
                <a16:creationId xmlns:a16="http://schemas.microsoft.com/office/drawing/2014/main" id="{6966CB38-B2C8-4784-9965-4EE6E5448F45}"/>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0240434" y="52918"/>
            <a:ext cx="1581151" cy="12615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2130430"/>
            <a:ext cx="103632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3" y="3839308"/>
            <a:ext cx="8534400" cy="1752600"/>
          </a:xfrm>
        </p:spPr>
        <p:txBody>
          <a:bodyPr/>
          <a:lstStyle>
            <a:lvl1pPr marL="0" indent="0" algn="ctr">
              <a:buNone/>
              <a:defRPr/>
            </a:lvl1pPr>
            <a:lvl2pPr marL="609585" indent="0" algn="ctr">
              <a:buNone/>
              <a:defRPr/>
            </a:lvl2pPr>
            <a:lvl3pPr marL="1219170" indent="0" algn="ctr">
              <a:buNone/>
              <a:defRPr/>
            </a:lvl3pPr>
            <a:lvl4pPr marL="1828754" indent="0" algn="ctr">
              <a:buNone/>
              <a:defRPr/>
            </a:lvl4pPr>
            <a:lvl5pPr marL="2438339" indent="0" algn="ctr">
              <a:buNone/>
              <a:defRPr/>
            </a:lvl5pPr>
            <a:lvl6pPr marL="3047924" indent="0" algn="ctr">
              <a:buNone/>
              <a:defRPr/>
            </a:lvl6pPr>
            <a:lvl7pPr marL="3657509" indent="0" algn="ctr">
              <a:buNone/>
              <a:defRPr/>
            </a:lvl7pPr>
            <a:lvl8pPr marL="4267093" indent="0" algn="ctr">
              <a:buNone/>
              <a:defRPr/>
            </a:lvl8pPr>
            <a:lvl9pPr marL="4876678"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3113759811"/>
      </p:ext>
    </p:extLst>
  </p:cSld>
  <p:clrMapOvr>
    <a:masterClrMapping/>
  </p:clrMapOvr>
  <p:transition spd="slow"/>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457189" indent="-457189">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583555665"/>
      </p:ext>
    </p:extLst>
  </p:cSld>
  <p:clrMapOvr>
    <a:masterClrMapping/>
  </p:clrMapOvr>
  <p:transition spd="slow"/>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045933555"/>
      </p:ext>
    </p:extLst>
  </p:cSld>
  <p:clrMapOvr>
    <a:masterClrMapping/>
  </p:clrMapOvr>
  <p:transition spd="slow"/>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Nokia White 1">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800"/>
              </a:spcAft>
              <a:defRPr baseline="0"/>
            </a:lvl1pPr>
            <a:lvl2pPr>
              <a:spcAft>
                <a:spcPts val="800"/>
              </a:spcAft>
              <a:defRPr/>
            </a:lvl2pPr>
            <a:lvl3pPr>
              <a:spcAft>
                <a:spcPts val="800"/>
              </a:spcAft>
              <a:defRPr/>
            </a:lvl3pPr>
            <a:lvl4pPr>
              <a:spcAft>
                <a:spcPts val="800"/>
              </a:spcAft>
              <a:defRPr/>
            </a:lvl4pPr>
            <a:lvl5pPr>
              <a:spcAft>
                <a:spcPts val="80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itle 1"/>
          <p:cNvSpPr>
            <a:spLocks noGrp="1"/>
          </p:cNvSpPr>
          <p:nvPr>
            <p:ph type="title"/>
          </p:nvPr>
        </p:nvSpPr>
        <p:spPr>
          <a:xfrm>
            <a:off x="557493" y="372333"/>
            <a:ext cx="10972800" cy="415719"/>
          </a:xfrm>
        </p:spPr>
        <p:txBody>
          <a:bodyPr/>
          <a:lstStyle>
            <a:lvl1pPr>
              <a:defRPr/>
            </a:lvl1pPr>
          </a:lstStyle>
          <a:p>
            <a:r>
              <a:rPr lang="en-US"/>
              <a:t>Click to edit Master title style</a:t>
            </a:r>
            <a:endParaRPr lang="en-US" dirty="0"/>
          </a:p>
        </p:txBody>
      </p:sp>
      <p:sp>
        <p:nvSpPr>
          <p:cNvPr id="6" name="Content Placeholder 8"/>
          <p:cNvSpPr>
            <a:spLocks noGrp="1"/>
          </p:cNvSpPr>
          <p:nvPr>
            <p:ph sz="quarter" idx="13"/>
          </p:nvPr>
        </p:nvSpPr>
        <p:spPr>
          <a:xfrm>
            <a:off x="557494" y="717054"/>
            <a:ext cx="10970199" cy="402167"/>
          </a:xfrm>
        </p:spPr>
        <p:txBody>
          <a:bodyPr/>
          <a:lstStyle>
            <a:lvl1pPr marL="0" indent="0">
              <a:buFont typeface="Arial"/>
              <a:buNone/>
              <a:defRPr sz="2400">
                <a:solidFill>
                  <a:schemeClr val="bg2"/>
                </a:solidFill>
                <a:latin typeface="+mj-lt"/>
              </a:defRPr>
            </a:lvl1pPr>
          </a:lstStyle>
          <a:p>
            <a:pPr lvl="0"/>
            <a:r>
              <a:rPr lang="en-US"/>
              <a:t>Click to edit Master text styles</a:t>
            </a:r>
          </a:p>
        </p:txBody>
      </p:sp>
    </p:spTree>
    <p:extLst>
      <p:ext uri="{BB962C8B-B14F-4D97-AF65-F5344CB8AC3E}">
        <p14:creationId xmlns:p14="http://schemas.microsoft.com/office/powerpoint/2010/main" val="10158782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mn-lt"/>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mn-lt"/>
              </a:defRPr>
            </a:lvl1pPr>
          </a:lstStyle>
          <a:p>
            <a:pPr lvl="0"/>
            <a:r>
              <a:rPr lang="en-US" noProof="0"/>
              <a:t>Click to edit headline</a:t>
            </a:r>
          </a:p>
        </p:txBody>
      </p:sp>
      <p:sp>
        <p:nvSpPr>
          <p:cNvPr id="4" name="Text Placeholder 3"/>
          <p:cNvSpPr>
            <a:spLocks noGrp="1"/>
          </p:cNvSpPr>
          <p:nvPr>
            <p:ph type="body" sz="quarter" idx="12"/>
          </p:nvPr>
        </p:nvSpPr>
        <p:spPr>
          <a:xfrm>
            <a:off x="556800" y="1440000"/>
            <a:ext cx="110784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mn-lt"/>
                <a:ea typeface="Nokia Pure Text Light" panose="020B0403020202020204" pitchFamily="34" charset="0"/>
              </a:defRPr>
            </a:lvl1pPr>
            <a:lvl2pPr marL="307192" indent="0">
              <a:spcBef>
                <a:spcPts val="0"/>
              </a:spcBef>
              <a:spcAft>
                <a:spcPts val="800"/>
              </a:spcAft>
              <a:buNone/>
              <a:defRPr sz="1867">
                <a:solidFill>
                  <a:schemeClr val="tx2"/>
                </a:solidFill>
                <a:latin typeface="+mn-lt"/>
                <a:ea typeface="Nokia Pure Text Light" panose="020B0403020202020204" pitchFamily="34" charset="0"/>
              </a:defRPr>
            </a:lvl2pPr>
            <a:lvl3pPr marL="616785" indent="0">
              <a:spcBef>
                <a:spcPts val="0"/>
              </a:spcBef>
              <a:spcAft>
                <a:spcPts val="800"/>
              </a:spcAft>
              <a:buNone/>
              <a:defRPr sz="1600">
                <a:solidFill>
                  <a:schemeClr val="tx2"/>
                </a:solidFill>
                <a:latin typeface="+mn-lt"/>
                <a:ea typeface="Nokia Pure Text Light" panose="020B0403020202020204" pitchFamily="34" charset="0"/>
              </a:defRPr>
            </a:lvl3pPr>
            <a:lvl4pPr marL="923977" indent="0">
              <a:spcBef>
                <a:spcPts val="0"/>
              </a:spcBef>
              <a:spcAft>
                <a:spcPts val="800"/>
              </a:spcAft>
              <a:buNone/>
              <a:defRPr sz="1333">
                <a:solidFill>
                  <a:schemeClr val="tx2"/>
                </a:solidFill>
                <a:latin typeface="+mn-lt"/>
                <a:ea typeface="Nokia Pure Text Light" panose="020B0403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mn-lt"/>
                <a:ea typeface="Nokia Pure Text Light" panose="020B0403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latin typeface="Nokia Pure Text Light" panose="020B0403020202020204" pitchFamily="34" charset="0"/>
                <a:ea typeface="Nokia Pure Text Light" panose="020B0403020202020204" pitchFamily="34" charset="0"/>
              </a:defRPr>
            </a:lvl6pPr>
            <a:lvl7pPr marL="2150346">
              <a:spcBef>
                <a:spcPts val="0"/>
              </a:spcBef>
              <a:spcAft>
                <a:spcPts val="800"/>
              </a:spcAft>
              <a:defRPr sz="933">
                <a:solidFill>
                  <a:schemeClr val="tx2"/>
                </a:solidFill>
                <a:latin typeface="Nokia Pure Text Light" panose="020B0403020202020204" pitchFamily="34" charset="0"/>
                <a:ea typeface="Nokia Pure Text Light" panose="020B0403020202020204" pitchFamily="34" charset="0"/>
              </a:defRPr>
            </a:lvl7pPr>
            <a:lvl8pPr marL="2457539">
              <a:spcBef>
                <a:spcPts val="0"/>
              </a:spcBef>
              <a:spcAft>
                <a:spcPts val="800"/>
              </a:spcAft>
              <a:defRPr sz="800">
                <a:solidFill>
                  <a:schemeClr val="tx2"/>
                </a:solidFill>
                <a:latin typeface="Nokia Pure Text Light" panose="020B0403020202020204" pitchFamily="34" charset="0"/>
                <a:ea typeface="Nokia Pure Text Light" panose="020B0403020202020204" pitchFamily="34" charset="0"/>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mn-lt"/>
                <a:ea typeface="Nokia Pure Text Light" panose="020B0304040602060303" pitchFamily="34" charset="0"/>
                <a:cs typeface="Arial" panose="020B0604020202020204" pitchFamily="34" charset="0"/>
              </a:defRPr>
            </a:lvl1pPr>
          </a:lstStyle>
          <a:p>
            <a:r>
              <a:rPr lang="en-GB"/>
              <a:t>Nokia – Customer Confidential</a:t>
            </a:r>
            <a:endParaRPr lang="en-US"/>
          </a:p>
        </p:txBody>
      </p:sp>
    </p:spTree>
    <p:extLst>
      <p:ext uri="{BB962C8B-B14F-4D97-AF65-F5344CB8AC3E}">
        <p14:creationId xmlns:p14="http://schemas.microsoft.com/office/powerpoint/2010/main" val="3867046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9" name="Table Placeholder 2"/>
          <p:cNvSpPr>
            <a:spLocks noGrp="1"/>
          </p:cNvSpPr>
          <p:nvPr>
            <p:ph type="tbl" sz="quarter" idx="13"/>
          </p:nvPr>
        </p:nvSpPr>
        <p:spPr>
          <a:xfrm>
            <a:off x="556800" y="1435200"/>
            <a:ext cx="11078400" cy="4752000"/>
          </a:xfrm>
          <a:prstGeom prst="rect">
            <a:avLst/>
          </a:prstGeom>
        </p:spPr>
        <p:txBody>
          <a:bodyPr/>
          <a:lstStyle>
            <a:lvl1pPr marL="0" indent="0">
              <a:buNone/>
              <a:defRPr sz="21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6"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4035157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10" name="SmartArt Placeholder 2"/>
          <p:cNvSpPr>
            <a:spLocks noGrp="1"/>
          </p:cNvSpPr>
          <p:nvPr>
            <p:ph type="dgm" sz="quarter" idx="14"/>
          </p:nvPr>
        </p:nvSpPr>
        <p:spPr>
          <a:xfrm>
            <a:off x="556800" y="1435200"/>
            <a:ext cx="11078400" cy="4752000"/>
          </a:xfrm>
          <a:prstGeom prst="rect">
            <a:avLst/>
          </a:prstGeom>
        </p:spPr>
        <p:txBody>
          <a:bodyPr/>
          <a:lstStyle>
            <a:lvl1pPr marL="0" indent="0">
              <a:buNone/>
              <a:defRPr sz="1333">
                <a:solidFill>
                  <a:schemeClr val="tx2"/>
                </a:solidFill>
                <a:latin typeface="Arial" panose="020B0604020202020204" pitchFamily="34" charset="0"/>
                <a:cs typeface="Arial" panose="020B0604020202020204" pitchFamily="34" charset="0"/>
              </a:defRPr>
            </a:lvl1pPr>
          </a:lstStyle>
          <a:p>
            <a:r>
              <a:rPr lang="en-US"/>
              <a:t>Click icon to add SmartArt graphic</a:t>
            </a:r>
          </a:p>
        </p:txBody>
      </p:sp>
      <p:sp>
        <p:nvSpPr>
          <p:cNvPr id="6"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3502790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3 White - two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0" y="1440000"/>
            <a:ext cx="53472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Text Placeholder 3"/>
          <p:cNvSpPr>
            <a:spLocks noGrp="1"/>
          </p:cNvSpPr>
          <p:nvPr>
            <p:ph type="body" sz="quarter" idx="13"/>
          </p:nvPr>
        </p:nvSpPr>
        <p:spPr>
          <a:xfrm>
            <a:off x="6288000" y="1440000"/>
            <a:ext cx="53472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3043842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1-3 White - two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9" name="Text Placeholder 3"/>
          <p:cNvSpPr>
            <a:spLocks noGrp="1"/>
          </p:cNvSpPr>
          <p:nvPr>
            <p:ph type="body" sz="quarter" idx="13"/>
          </p:nvPr>
        </p:nvSpPr>
        <p:spPr>
          <a:xfrm>
            <a:off x="6288000" y="1440000"/>
            <a:ext cx="53472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able Placeholder 4"/>
          <p:cNvSpPr>
            <a:spLocks noGrp="1"/>
          </p:cNvSpPr>
          <p:nvPr>
            <p:ph type="tbl" sz="quarter" idx="14"/>
          </p:nvPr>
        </p:nvSpPr>
        <p:spPr>
          <a:xfrm>
            <a:off x="556800" y="1440000"/>
            <a:ext cx="5347200" cy="4747200"/>
          </a:xfrm>
          <a:prstGeom prst="rect">
            <a:avLst/>
          </a:prstGeom>
        </p:spPr>
        <p:txBody>
          <a:bodyPr>
            <a:normAutofit/>
          </a:bodyPr>
          <a:lstStyle>
            <a:lvl1pPr marL="0" indent="0">
              <a:buNone/>
              <a:defRPr sz="2133">
                <a:solidFill>
                  <a:schemeClr val="tx2"/>
                </a:solidFill>
                <a:latin typeface="Arial" panose="020B0604020202020204" pitchFamily="34" charset="0"/>
                <a:cs typeface="Arial" panose="020B0604020202020204" pitchFamily="34" charset="0"/>
              </a:defRPr>
            </a:lvl1pPr>
          </a:lstStyle>
          <a:p>
            <a:r>
              <a:rPr lang="en-US" noProof="0"/>
              <a:t>Click icon to add table</a:t>
            </a:r>
          </a:p>
        </p:txBody>
      </p:sp>
      <p:sp>
        <p:nvSpPr>
          <p:cNvPr id="7"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3609645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4 White - thre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0" y="1440000"/>
            <a:ext cx="34560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Text Placeholder 3"/>
          <p:cNvSpPr>
            <a:spLocks noGrp="1"/>
          </p:cNvSpPr>
          <p:nvPr>
            <p:ph type="body" sz="quarter" idx="13"/>
          </p:nvPr>
        </p:nvSpPr>
        <p:spPr>
          <a:xfrm>
            <a:off x="4367808" y="1440000"/>
            <a:ext cx="34560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 name="Text Placeholder 3"/>
          <p:cNvSpPr>
            <a:spLocks noGrp="1"/>
          </p:cNvSpPr>
          <p:nvPr>
            <p:ph type="body" sz="quarter" idx="14"/>
          </p:nvPr>
        </p:nvSpPr>
        <p:spPr>
          <a:xfrm>
            <a:off x="8179200" y="1440000"/>
            <a:ext cx="34560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264169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1-4 White - thre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3" name="Table Placeholder 2"/>
          <p:cNvSpPr>
            <a:spLocks noGrp="1"/>
          </p:cNvSpPr>
          <p:nvPr>
            <p:ph type="tbl" sz="quarter" idx="15"/>
          </p:nvPr>
        </p:nvSpPr>
        <p:spPr>
          <a:xfrm>
            <a:off x="556416" y="1440000"/>
            <a:ext cx="3456000" cy="4747200"/>
          </a:xfrm>
          <a:prstGeom prst="rect">
            <a:avLst/>
          </a:prstGeom>
        </p:spPr>
        <p:txBody>
          <a:bodyPr>
            <a:normAutofit/>
          </a:bodyPr>
          <a:lstStyle>
            <a:lvl1pPr marL="0" indent="0">
              <a:buNone/>
              <a:defRPr sz="21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14" name="Table Placeholder 2"/>
          <p:cNvSpPr>
            <a:spLocks noGrp="1"/>
          </p:cNvSpPr>
          <p:nvPr>
            <p:ph type="tbl" sz="quarter" idx="16"/>
          </p:nvPr>
        </p:nvSpPr>
        <p:spPr>
          <a:xfrm>
            <a:off x="8176564" y="1440000"/>
            <a:ext cx="3456000" cy="4747200"/>
          </a:xfrm>
          <a:prstGeom prst="rect">
            <a:avLst/>
          </a:prstGeom>
        </p:spPr>
        <p:txBody>
          <a:bodyPr>
            <a:normAutofit/>
          </a:bodyPr>
          <a:lstStyle>
            <a:lvl1pPr marL="0" indent="0">
              <a:buNone/>
              <a:defRPr sz="21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15" name="Table Placeholder 2"/>
          <p:cNvSpPr>
            <a:spLocks noGrp="1"/>
          </p:cNvSpPr>
          <p:nvPr>
            <p:ph type="tbl" sz="quarter" idx="17"/>
          </p:nvPr>
        </p:nvSpPr>
        <p:spPr>
          <a:xfrm>
            <a:off x="4365172" y="1440000"/>
            <a:ext cx="3456000" cy="4747200"/>
          </a:xfrm>
          <a:prstGeom prst="rect">
            <a:avLst/>
          </a:prstGeom>
        </p:spPr>
        <p:txBody>
          <a:bodyPr>
            <a:normAutofit/>
          </a:bodyPr>
          <a:lstStyle>
            <a:lvl1pPr marL="0" indent="0">
              <a:buNone/>
              <a:defRPr sz="21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8"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1395285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5 White - four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0" y="1440000"/>
            <a:ext cx="25248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Text Placeholder 3"/>
          <p:cNvSpPr>
            <a:spLocks noGrp="1"/>
          </p:cNvSpPr>
          <p:nvPr>
            <p:ph type="body" sz="quarter" idx="13"/>
          </p:nvPr>
        </p:nvSpPr>
        <p:spPr>
          <a:xfrm>
            <a:off x="3408000" y="1440000"/>
            <a:ext cx="25248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 name="Text Placeholder 3"/>
          <p:cNvSpPr>
            <a:spLocks noGrp="1"/>
          </p:cNvSpPr>
          <p:nvPr>
            <p:ph type="body" sz="quarter" idx="14"/>
          </p:nvPr>
        </p:nvSpPr>
        <p:spPr>
          <a:xfrm>
            <a:off x="6259200" y="1440000"/>
            <a:ext cx="25248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 name="Text Placeholder 3"/>
          <p:cNvSpPr>
            <a:spLocks noGrp="1"/>
          </p:cNvSpPr>
          <p:nvPr>
            <p:ph type="body" sz="quarter" idx="15"/>
          </p:nvPr>
        </p:nvSpPr>
        <p:spPr>
          <a:xfrm>
            <a:off x="9110400" y="1440000"/>
            <a:ext cx="25248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3747582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2.jpeg"/><Relationship Id="rId5" Type="http://schemas.openxmlformats.org/officeDocument/2006/relationships/theme" Target="../theme/theme2.xml"/><Relationship Id="rId4"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Title Placeholder 6"/>
          <p:cNvSpPr>
            <a:spLocks noGrp="1"/>
          </p:cNvSpPr>
          <p:nvPr>
            <p:ph type="title"/>
          </p:nvPr>
        </p:nvSpPr>
        <p:spPr>
          <a:xfrm>
            <a:off x="556800" y="374400"/>
            <a:ext cx="11078400" cy="412800"/>
          </a:xfrm>
          <a:prstGeom prst="rect">
            <a:avLst/>
          </a:prstGeom>
        </p:spPr>
        <p:txBody>
          <a:bodyPr vert="horz" lIns="0" tIns="0" rIns="0" bIns="0" rtlCol="0" anchor="t" anchorCtr="0">
            <a:noAutofit/>
          </a:bodyPr>
          <a:lstStyle/>
          <a:p>
            <a:r>
              <a:rPr lang="en-US" noProof="0"/>
              <a:t>Click</a:t>
            </a:r>
            <a:r>
              <a:rPr lang="en-US"/>
              <a:t> to edit Master title slide</a:t>
            </a:r>
          </a:p>
        </p:txBody>
      </p:sp>
      <p:sp>
        <p:nvSpPr>
          <p:cNvPr id="21" name="Slide Number Placeholder 5"/>
          <p:cNvSpPr txBox="1">
            <a:spLocks/>
          </p:cNvSpPr>
          <p:nvPr userDrawn="1"/>
        </p:nvSpPr>
        <p:spPr>
          <a:xfrm>
            <a:off x="558803" y="6421388"/>
            <a:ext cx="336000" cy="164212"/>
          </a:xfrm>
          <a:prstGeom prst="rect">
            <a:avLst/>
          </a:prstGeom>
        </p:spPr>
        <p:txBody>
          <a:bodyPr lIns="0" tIns="0" rIns="0" bIns="0" anchor="b">
            <a:spAutoFit/>
          </a:bodyPr>
          <a:lstStyle>
            <a:defPPr>
              <a:defRPr lang="en-US"/>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71245D3D-131A-47D1-B100-B33219007AD2}" type="slidenum">
              <a:rPr lang="en-US" sz="1067" smtClean="0">
                <a:solidFill>
                  <a:schemeClr val="tx2"/>
                </a:solidFill>
                <a:latin typeface="Arial" panose="020B0604020202020204" pitchFamily="34" charset="0"/>
                <a:ea typeface="Nokia Pure Text Light" panose="020B0304040602060303" pitchFamily="34" charset="0"/>
                <a:cs typeface="Arial" panose="020B0604020202020204" pitchFamily="34" charset="0"/>
              </a:rPr>
              <a:pPr>
                <a:defRPr/>
              </a:pPr>
              <a:t>‹#›</a:t>
            </a:fld>
            <a:endParaRPr lang="en-US" sz="1333">
              <a:solidFill>
                <a:schemeClr val="tx2"/>
              </a:solidFill>
              <a:latin typeface="Arial" panose="020B0604020202020204" pitchFamily="34" charset="0"/>
              <a:ea typeface="Nokia Pure Text Light" panose="020B0304040602060303" pitchFamily="34" charset="0"/>
              <a:cs typeface="Arial" panose="020B0604020202020204" pitchFamily="34" charset="0"/>
            </a:endParaRPr>
          </a:p>
        </p:txBody>
      </p:sp>
    </p:spTree>
    <p:extLst>
      <p:ext uri="{BB962C8B-B14F-4D97-AF65-F5344CB8AC3E}">
        <p14:creationId xmlns:p14="http://schemas.microsoft.com/office/powerpoint/2010/main" val="7158771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2" r:id="rId11"/>
    <p:sldLayoutId id="2147483673" r:id="rId12"/>
  </p:sldLayoutIdLst>
  <p:hf sldNum="0" hdr="0" dt="0"/>
  <p:txStyles>
    <p:titleStyle>
      <a:lvl1pPr algn="l" defTabSz="1219170" rtl="0" eaLnBrk="1" latinLnBrk="0" hangingPunct="1">
        <a:spcBef>
          <a:spcPct val="0"/>
        </a:spcBef>
        <a:buNone/>
        <a:defRPr sz="2667" kern="1200" baseline="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anose="020B0604020202020204"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anose="020B0604020202020204"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6F88378C-9D96-42E8-92CD-8526DDBF4F3C}"/>
              </a:ext>
            </a:extLst>
          </p:cNvPr>
          <p:cNvSpPr>
            <a:spLocks noGrp="1"/>
          </p:cNvSpPr>
          <p:nvPr>
            <p:ph type="title"/>
          </p:nvPr>
        </p:nvSpPr>
        <p:spPr bwMode="auto">
          <a:xfrm>
            <a:off x="1750485" y="228600"/>
            <a:ext cx="8005233"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a:extLst>
              <a:ext uri="{FF2B5EF4-FFF2-40B4-BE49-F238E27FC236}">
                <a16:creationId xmlns:a16="http://schemas.microsoft.com/office/drawing/2014/main" id="{49C4EDCB-B938-42B8-9865-939F84368B62}"/>
              </a:ext>
            </a:extLst>
          </p:cNvPr>
          <p:cNvSpPr>
            <a:spLocks noGrp="1"/>
          </p:cNvSpPr>
          <p:nvPr>
            <p:ph type="body" idx="1"/>
          </p:nvPr>
        </p:nvSpPr>
        <p:spPr bwMode="auto">
          <a:xfrm>
            <a:off x="647700" y="1454152"/>
            <a:ext cx="11184467" cy="4830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030" name="Rectangle 15">
            <a:extLst>
              <a:ext uri="{FF2B5EF4-FFF2-40B4-BE49-F238E27FC236}">
                <a16:creationId xmlns:a16="http://schemas.microsoft.com/office/drawing/2014/main" id="{7ECE1BFA-4997-4EE5-ADD7-5FC157887269}"/>
              </a:ext>
            </a:extLst>
          </p:cNvPr>
          <p:cNvSpPr>
            <a:spLocks noChangeArrowheads="1"/>
          </p:cNvSpPr>
          <p:nvPr userDrawn="1"/>
        </p:nvSpPr>
        <p:spPr bwMode="auto">
          <a:xfrm>
            <a:off x="5448300" y="3304118"/>
            <a:ext cx="1237968" cy="2974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333" dirty="0">
                <a:solidFill>
                  <a:schemeClr val="bg1"/>
                </a:solidFill>
              </a:rPr>
              <a:t>© 3GPP 2012</a:t>
            </a:r>
            <a:endParaRPr lang="en-GB" altLang="en-US" sz="1333" dirty="0"/>
          </a:p>
        </p:txBody>
      </p:sp>
      <p:sp>
        <p:nvSpPr>
          <p:cNvPr id="12" name="Oval 11">
            <a:extLst>
              <a:ext uri="{FF2B5EF4-FFF2-40B4-BE49-F238E27FC236}">
                <a16:creationId xmlns:a16="http://schemas.microsoft.com/office/drawing/2014/main" id="{1147D7EE-9852-423A-9887-AD89CBDABB1F}"/>
              </a:ext>
            </a:extLst>
          </p:cNvPr>
          <p:cNvSpPr/>
          <p:nvPr userDrawn="1"/>
        </p:nvSpPr>
        <p:spPr bwMode="auto">
          <a:xfrm>
            <a:off x="11078633" y="6364818"/>
            <a:ext cx="812800" cy="419100"/>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C65BFE5F-28FD-4FF4-BBE3-68D6A3872C47}" type="slidenum">
              <a:rPr lang="en-GB" altLang="en-US" sz="1333" b="1" smtClean="0"/>
              <a:pPr algn="ctr">
                <a:defRPr/>
              </a:pPr>
              <a:t>‹#›</a:t>
            </a:fld>
            <a:endParaRPr lang="en-GB" altLang="en-US" sz="1333" b="1" dirty="0"/>
          </a:p>
          <a:p>
            <a:pPr>
              <a:defRPr/>
            </a:pPr>
            <a:endParaRPr lang="en-GB" altLang="en-US" sz="1333" dirty="0"/>
          </a:p>
        </p:txBody>
      </p:sp>
    </p:spTree>
    <p:extLst>
      <p:ext uri="{BB962C8B-B14F-4D97-AF65-F5344CB8AC3E}">
        <p14:creationId xmlns:p14="http://schemas.microsoft.com/office/powerpoint/2010/main" val="2430339617"/>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Lst>
  <p:transition spd="slow"/>
  <p:hf hdr="0" ftr="0" dt="0"/>
  <p:txStyles>
    <p:titleStyle>
      <a:lvl1pPr algn="ctr" rtl="0" eaLnBrk="0" fontAlgn="base" hangingPunct="0">
        <a:spcBef>
          <a:spcPct val="0"/>
        </a:spcBef>
        <a:spcAft>
          <a:spcPct val="0"/>
        </a:spcAft>
        <a:defRPr sz="4267">
          <a:solidFill>
            <a:srgbClr val="FF0000"/>
          </a:solidFill>
          <a:latin typeface="+mj-lt"/>
          <a:ea typeface="+mj-ea"/>
          <a:cs typeface="+mj-cs"/>
        </a:defRPr>
      </a:lvl1pPr>
      <a:lvl2pPr algn="ctr" rtl="0" eaLnBrk="0" fontAlgn="base" hangingPunct="0">
        <a:spcBef>
          <a:spcPct val="0"/>
        </a:spcBef>
        <a:spcAft>
          <a:spcPct val="0"/>
        </a:spcAft>
        <a:defRPr sz="4267">
          <a:solidFill>
            <a:srgbClr val="FF0000"/>
          </a:solidFill>
          <a:latin typeface="Calibri" pitchFamily="34" charset="0"/>
        </a:defRPr>
      </a:lvl2pPr>
      <a:lvl3pPr algn="ctr" rtl="0" eaLnBrk="0" fontAlgn="base" hangingPunct="0">
        <a:spcBef>
          <a:spcPct val="0"/>
        </a:spcBef>
        <a:spcAft>
          <a:spcPct val="0"/>
        </a:spcAft>
        <a:defRPr sz="4267">
          <a:solidFill>
            <a:srgbClr val="FF0000"/>
          </a:solidFill>
          <a:latin typeface="Calibri" pitchFamily="34" charset="0"/>
        </a:defRPr>
      </a:lvl3pPr>
      <a:lvl4pPr algn="ctr" rtl="0" eaLnBrk="0" fontAlgn="base" hangingPunct="0">
        <a:spcBef>
          <a:spcPct val="0"/>
        </a:spcBef>
        <a:spcAft>
          <a:spcPct val="0"/>
        </a:spcAft>
        <a:defRPr sz="4267">
          <a:solidFill>
            <a:srgbClr val="FF0000"/>
          </a:solidFill>
          <a:latin typeface="Calibri" pitchFamily="34" charset="0"/>
        </a:defRPr>
      </a:lvl4pPr>
      <a:lvl5pPr algn="ctr" rtl="0" eaLnBrk="0" fontAlgn="base" hangingPunct="0">
        <a:spcBef>
          <a:spcPct val="0"/>
        </a:spcBef>
        <a:spcAft>
          <a:spcPct val="0"/>
        </a:spcAft>
        <a:defRPr sz="4267">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p:titleStyle>
    <p:bodyStyle>
      <a:lvl1pPr marL="457189" indent="-457189" algn="l" rtl="0" eaLnBrk="0" fontAlgn="base" hangingPunct="0">
        <a:spcBef>
          <a:spcPct val="20000"/>
        </a:spcBef>
        <a:spcAft>
          <a:spcPct val="0"/>
        </a:spcAft>
        <a:buBlip>
          <a:blip r:embed="rId6"/>
        </a:buBlip>
        <a:defRPr sz="3733">
          <a:solidFill>
            <a:schemeClr val="tx1"/>
          </a:solidFill>
          <a:latin typeface="+mn-lt"/>
          <a:ea typeface="+mn-ea"/>
          <a:cs typeface="+mn-cs"/>
        </a:defRPr>
      </a:lvl1pPr>
      <a:lvl2pPr marL="990575" indent="-380990" algn="l" rtl="0" eaLnBrk="0" fontAlgn="base" hangingPunct="0">
        <a:spcBef>
          <a:spcPct val="20000"/>
        </a:spcBef>
        <a:spcAft>
          <a:spcPct val="0"/>
        </a:spcAft>
        <a:buClr>
          <a:srgbClr val="C00000"/>
        </a:buClr>
        <a:buFont typeface="Arial" panose="020B0604020202020204" pitchFamily="34" charset="0"/>
        <a:buChar char="•"/>
        <a:defRPr sz="3200">
          <a:solidFill>
            <a:schemeClr val="tx1"/>
          </a:solidFill>
          <a:latin typeface="+mn-lt"/>
        </a:defRPr>
      </a:lvl2pPr>
      <a:lvl3pPr marL="1523962" indent="-304792" algn="l" rtl="0" eaLnBrk="0" fontAlgn="base" hangingPunct="0">
        <a:spcBef>
          <a:spcPct val="20000"/>
        </a:spcBef>
        <a:spcAft>
          <a:spcPct val="0"/>
        </a:spcAft>
        <a:buFont typeface="Arial" panose="020B0604020202020204" pitchFamily="34" charset="0"/>
        <a:buChar char="•"/>
        <a:defRPr sz="2667">
          <a:solidFill>
            <a:schemeClr val="tx1"/>
          </a:solidFill>
          <a:latin typeface="+mn-lt"/>
        </a:defRPr>
      </a:lvl3pPr>
      <a:lvl4pPr marL="2133547" indent="-304792" algn="l" rtl="0" eaLnBrk="0" fontAlgn="base" hangingPunct="0">
        <a:spcBef>
          <a:spcPct val="20000"/>
        </a:spcBef>
        <a:spcAft>
          <a:spcPct val="0"/>
        </a:spcAft>
        <a:buFont typeface="Arial" panose="020B0604020202020204" pitchFamily="34" charset="0"/>
        <a:buChar char="–"/>
        <a:defRPr sz="2667">
          <a:solidFill>
            <a:schemeClr val="tx1"/>
          </a:solidFill>
          <a:latin typeface="+mn-lt"/>
        </a:defRPr>
      </a:lvl4pPr>
      <a:lvl5pPr marL="2743131" indent="-304792" algn="l" rtl="0" eaLnBrk="0" fontAlgn="base" hangingPunct="0">
        <a:spcBef>
          <a:spcPct val="20000"/>
        </a:spcBef>
        <a:spcAft>
          <a:spcPct val="0"/>
        </a:spcAft>
        <a:buFont typeface="Arial" panose="020B0604020202020204" pitchFamily="34" charset="0"/>
        <a:buChar char="»"/>
        <a:defRPr sz="2133">
          <a:solidFill>
            <a:schemeClr val="tx1"/>
          </a:solidFill>
          <a:latin typeface="+mn-lt"/>
        </a:defRPr>
      </a:lvl5pPr>
      <a:lvl6pPr marL="3352716" indent="-304792" algn="l" rtl="0" eaLnBrk="0" fontAlgn="base" hangingPunct="0">
        <a:spcBef>
          <a:spcPct val="20000"/>
        </a:spcBef>
        <a:spcAft>
          <a:spcPct val="0"/>
        </a:spcAft>
        <a:buFont typeface="Arial" charset="0"/>
        <a:buChar char="»"/>
        <a:defRPr sz="2133">
          <a:solidFill>
            <a:schemeClr val="tx1"/>
          </a:solidFill>
          <a:latin typeface="+mn-lt"/>
        </a:defRPr>
      </a:lvl6pPr>
      <a:lvl7pPr marL="3962301" indent="-304792" algn="l" rtl="0" eaLnBrk="0" fontAlgn="base" hangingPunct="0">
        <a:spcBef>
          <a:spcPct val="20000"/>
        </a:spcBef>
        <a:spcAft>
          <a:spcPct val="0"/>
        </a:spcAft>
        <a:buFont typeface="Arial" charset="0"/>
        <a:buChar char="»"/>
        <a:defRPr sz="2133">
          <a:solidFill>
            <a:schemeClr val="tx1"/>
          </a:solidFill>
          <a:latin typeface="+mn-lt"/>
        </a:defRPr>
      </a:lvl7pPr>
      <a:lvl8pPr marL="4571886" indent="-304792" algn="l" rtl="0" eaLnBrk="0" fontAlgn="base" hangingPunct="0">
        <a:spcBef>
          <a:spcPct val="20000"/>
        </a:spcBef>
        <a:spcAft>
          <a:spcPct val="0"/>
        </a:spcAft>
        <a:buFont typeface="Arial" charset="0"/>
        <a:buChar char="»"/>
        <a:defRPr sz="2133">
          <a:solidFill>
            <a:schemeClr val="tx1"/>
          </a:solidFill>
          <a:latin typeface="+mn-lt"/>
        </a:defRPr>
      </a:lvl8pPr>
      <a:lvl9pPr marL="5181470" indent="-304792" algn="l" rtl="0" eaLnBrk="0" fontAlgn="base" hangingPunct="0">
        <a:spcBef>
          <a:spcPct val="20000"/>
        </a:spcBef>
        <a:spcAft>
          <a:spcPct val="0"/>
        </a:spcAft>
        <a:buFont typeface="Arial" charset="0"/>
        <a:buChar char="»"/>
        <a:defRPr sz="2133">
          <a:solidFill>
            <a:schemeClr val="tx1"/>
          </a:solidFill>
          <a:latin typeface="+mn-lt"/>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3" Type="http://schemas.openxmlformats.org/officeDocument/2006/relationships/hyperlink" Target="mailto:3GPP_TSG_RAN_WG5_88E_RF@LIST.ETSI.ORG" TargetMode="External"/><Relationship Id="rId2" Type="http://schemas.openxmlformats.org/officeDocument/2006/relationships/notesSlide" Target="../notesSlides/notesSlide5.xml"/><Relationship Id="rId1" Type="http://schemas.openxmlformats.org/officeDocument/2006/relationships/slideLayout" Target="../slideLayouts/slideLayout16.xml"/><Relationship Id="rId4" Type="http://schemas.openxmlformats.org/officeDocument/2006/relationships/hyperlink" Target="mailto:3GPP_TSG_RAN_WG5_88E@LIST.ETSI.ORG"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3" Type="http://schemas.openxmlformats.org/officeDocument/2006/relationships/hyperlink" Target="http://www.3gpp.org/ftp/tsg_ran/WG5_Test_ex-T1/TSGR5_88_Electronic/Inbox/meeting_handling/" TargetMode="External"/><Relationship Id="rId2" Type="http://schemas.openxmlformats.org/officeDocument/2006/relationships/notesSlide" Target="../notesSlides/notesSlide8.xml"/><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a:extLst>
              <a:ext uri="{FF2B5EF4-FFF2-40B4-BE49-F238E27FC236}">
                <a16:creationId xmlns:a16="http://schemas.microsoft.com/office/drawing/2014/main" id="{610D087A-FDA7-49D2-9930-7C00072C5B8B}"/>
              </a:ext>
            </a:extLst>
          </p:cNvPr>
          <p:cNvSpPr>
            <a:spLocks noGrp="1" noChangeArrowheads="1"/>
          </p:cNvSpPr>
          <p:nvPr>
            <p:ph type="ctrTitle"/>
          </p:nvPr>
        </p:nvSpPr>
        <p:spPr>
          <a:xfrm>
            <a:off x="2044013" y="2635251"/>
            <a:ext cx="9825567" cy="1468967"/>
          </a:xfrm>
        </p:spPr>
        <p:txBody>
          <a:bodyPr>
            <a:normAutofit fontScale="90000"/>
          </a:bodyPr>
          <a:lstStyle/>
          <a:p>
            <a:pPr>
              <a:defRPr/>
            </a:pPr>
            <a:r>
              <a:rPr lang="en-GB" b="1" i="1" dirty="0">
                <a:effectLst>
                  <a:outerShdw blurRad="38100" dist="38100" dir="2700000" algn="tl">
                    <a:srgbClr val="C0C0C0"/>
                  </a:outerShdw>
                </a:effectLst>
              </a:rPr>
              <a:t>  </a:t>
            </a:r>
            <a:br>
              <a:rPr lang="en-GB" dirty="0"/>
            </a:br>
            <a:r>
              <a:rPr lang="en-US" sz="4800" b="1" i="1" kern="1200" dirty="0">
                <a:solidFill>
                  <a:srgbClr val="C000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RAN5#88e RF Opening Session</a:t>
            </a:r>
            <a:br>
              <a:rPr lang="en-US" sz="5333" b="1" i="1" kern="1200" dirty="0">
                <a:solidFill>
                  <a:srgbClr val="C000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br>
            <a:br>
              <a:rPr lang="en-US" sz="3733" dirty="0">
                <a:effectLst>
                  <a:outerShdw blurRad="38100" dist="38100" dir="2700000" algn="tl">
                    <a:srgbClr val="C0C0C0"/>
                  </a:outerShdw>
                </a:effectLst>
              </a:rPr>
            </a:br>
            <a:endParaRPr lang="en-GB" sz="3733" dirty="0">
              <a:solidFill>
                <a:schemeClr val="tx1"/>
              </a:solidFill>
              <a:effectLst>
                <a:outerShdw blurRad="38100" dist="38100" dir="2700000" algn="tl">
                  <a:srgbClr val="C0C0C0"/>
                </a:outerShdw>
              </a:effectLst>
            </a:endParaRPr>
          </a:p>
        </p:txBody>
      </p:sp>
      <p:sp>
        <p:nvSpPr>
          <p:cNvPr id="5123" name="Subtitle 6">
            <a:extLst>
              <a:ext uri="{FF2B5EF4-FFF2-40B4-BE49-F238E27FC236}">
                <a16:creationId xmlns:a16="http://schemas.microsoft.com/office/drawing/2014/main" id="{0F20AC93-2F97-4B57-8E6C-FC63ABDCAB1E}"/>
              </a:ext>
            </a:extLst>
          </p:cNvPr>
          <p:cNvSpPr>
            <a:spLocks noGrp="1"/>
          </p:cNvSpPr>
          <p:nvPr>
            <p:ph type="subTitle" idx="1"/>
          </p:nvPr>
        </p:nvSpPr>
        <p:spPr>
          <a:xfrm>
            <a:off x="3613152" y="3520017"/>
            <a:ext cx="6405033" cy="1752600"/>
          </a:xfrm>
        </p:spPr>
        <p:txBody>
          <a:bodyPr/>
          <a:lstStyle/>
          <a:p>
            <a:pPr>
              <a:lnSpc>
                <a:spcPct val="80000"/>
              </a:lnSpc>
              <a:defRPr/>
            </a:pPr>
            <a:endParaRPr lang="en-US" altLang="en-US" sz="3200" dirty="0">
              <a:effectLst>
                <a:outerShdw blurRad="38100" dist="38100" dir="2700000" algn="tl">
                  <a:srgbClr val="000000">
                    <a:alpha val="43137"/>
                  </a:srgbClr>
                </a:outerShdw>
              </a:effectLst>
              <a:latin typeface="Arial" panose="020B0604020202020204" pitchFamily="34" charset="0"/>
            </a:endParaRPr>
          </a:p>
          <a:p>
            <a:pPr>
              <a:lnSpc>
                <a:spcPct val="80000"/>
              </a:lnSpc>
              <a:defRPr/>
            </a:pPr>
            <a:r>
              <a:rPr lang="en-US" sz="2400" dirty="0">
                <a:effectLst>
                  <a:outerShdw blurRad="38100" dist="38100" dir="2700000" algn="tl">
                    <a:srgbClr val="C0C0C0"/>
                  </a:outerShdw>
                </a:effectLst>
              </a:rPr>
              <a:t>Pradeep Gowda</a:t>
            </a:r>
            <a:br>
              <a:rPr lang="en-US" sz="2400" dirty="0">
                <a:effectLst>
                  <a:outerShdw blurRad="38100" dist="38100" dir="2700000" algn="tl">
                    <a:srgbClr val="C0C0C0"/>
                  </a:outerShdw>
                </a:effectLst>
              </a:rPr>
            </a:br>
            <a:r>
              <a:rPr lang="en-US" sz="2400" dirty="0">
                <a:effectLst>
                  <a:outerShdw blurRad="38100" dist="38100" dir="2700000" algn="tl">
                    <a:srgbClr val="C0C0C0"/>
                  </a:outerShdw>
                </a:effectLst>
              </a:rPr>
              <a:t>RAN5 Vice Chair </a:t>
            </a:r>
            <a:br>
              <a:rPr lang="en-US" sz="2400" dirty="0">
                <a:effectLst>
                  <a:outerShdw blurRad="38100" dist="38100" dir="2700000" algn="tl">
                    <a:srgbClr val="C0C0C0"/>
                  </a:outerShdw>
                </a:effectLst>
              </a:rPr>
            </a:br>
            <a:r>
              <a:rPr lang="en-US" sz="2400" dirty="0">
                <a:effectLst>
                  <a:outerShdw blurRad="38100" dist="38100" dir="2700000" algn="tl">
                    <a:srgbClr val="C0C0C0"/>
                  </a:outerShdw>
                </a:effectLst>
              </a:rPr>
              <a:t>RF/RRM Subgroup convenor</a:t>
            </a:r>
            <a:br>
              <a:rPr lang="en-US" sz="2400" dirty="0"/>
            </a:br>
            <a:endParaRPr lang="en-GB" altLang="en-US" sz="2400" dirty="0">
              <a:ea typeface="MS PGothic" panose="020B0600070205080204" pitchFamily="34" charset="-128"/>
            </a:endParaRPr>
          </a:p>
        </p:txBody>
      </p:sp>
    </p:spTree>
    <p:extLst>
      <p:ext uri="{BB962C8B-B14F-4D97-AF65-F5344CB8AC3E}">
        <p14:creationId xmlns:p14="http://schemas.microsoft.com/office/powerpoint/2010/main" val="115687795"/>
      </p:ext>
    </p:extLst>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1221264"/>
            <a:ext cx="10972800" cy="4526392"/>
          </a:xfrm>
        </p:spPr>
        <p:txBody>
          <a:bodyPr/>
          <a:lstStyle/>
          <a:p>
            <a:r>
              <a:rPr lang="en-US" sz="2400" dirty="0">
                <a:cs typeface="ヒラギノ角ゴ Pro W3"/>
              </a:rPr>
              <a:t>Conference calls summary</a:t>
            </a:r>
          </a:p>
          <a:p>
            <a:r>
              <a:rPr lang="en-US" sz="2400" dirty="0">
                <a:cs typeface="ヒラギノ角ゴ Pro W3"/>
              </a:rPr>
              <a:t>RAN5#88e RF Documents landscape</a:t>
            </a:r>
          </a:p>
          <a:p>
            <a:r>
              <a:rPr lang="en-US" sz="2400" dirty="0">
                <a:cs typeface="ヒラギノ角ゴ Pro W3"/>
              </a:rPr>
              <a:t>RAN5#88e RF Document handling plan</a:t>
            </a:r>
          </a:p>
        </p:txBody>
      </p:sp>
      <p:sp>
        <p:nvSpPr>
          <p:cNvPr id="2" name="Titel 1"/>
          <p:cNvSpPr>
            <a:spLocks noGrp="1"/>
          </p:cNvSpPr>
          <p:nvPr>
            <p:ph type="title"/>
          </p:nvPr>
        </p:nvSpPr>
        <p:spPr/>
        <p:txBody>
          <a:bodyPr/>
          <a:lstStyle/>
          <a:p>
            <a:r>
              <a:rPr lang="en-GB" dirty="0"/>
              <a:t>Agenda</a:t>
            </a:r>
            <a:endParaRPr lang="en-US" dirty="0"/>
          </a:p>
        </p:txBody>
      </p:sp>
    </p:spTree>
    <p:extLst>
      <p:ext uri="{BB962C8B-B14F-4D97-AF65-F5344CB8AC3E}">
        <p14:creationId xmlns:p14="http://schemas.microsoft.com/office/powerpoint/2010/main" val="128117378"/>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762001"/>
            <a:ext cx="10972800" cy="5762624"/>
          </a:xfrm>
        </p:spPr>
        <p:txBody>
          <a:bodyPr/>
          <a:lstStyle/>
          <a:p>
            <a:r>
              <a:rPr lang="en-US" sz="2000" dirty="0">
                <a:cs typeface="ヒラギノ角ゴ Pro W3"/>
              </a:rPr>
              <a:t>Currently planned sessions (some of them tentative)</a:t>
            </a:r>
          </a:p>
          <a:p>
            <a:pPr lvl="1">
              <a:buFont typeface="+mj-lt"/>
              <a:buAutoNum type="arabicPeriod"/>
            </a:pPr>
            <a:r>
              <a:rPr lang="en-US" sz="1200" i="1" dirty="0"/>
              <a:t>“Non-FR2 MU” discussion papers and related CRs  18</a:t>
            </a:r>
            <a:r>
              <a:rPr lang="en-US" sz="1200" i="1" baseline="30000" dirty="0"/>
              <a:t>th</a:t>
            </a:r>
            <a:r>
              <a:rPr lang="en-US" sz="1200" i="1" dirty="0"/>
              <a:t>  Aug 13h – 15h UTC (6 – 8 PDT; 15 – 17 CEST; 21 – 23 China; 22 – 24 Japan) (Pradeep) </a:t>
            </a:r>
            <a:r>
              <a:rPr lang="en-US" sz="1200" i="1" dirty="0">
                <a:cs typeface="ヒラギノ角ゴ Pro W3"/>
              </a:rPr>
              <a:t>– invitation will be sent by Ingo to RAN5#88e RF exploder</a:t>
            </a:r>
            <a:endParaRPr lang="en-US" sz="1200" i="1" dirty="0"/>
          </a:p>
          <a:p>
            <a:pPr lvl="1">
              <a:buFont typeface="+mj-lt"/>
              <a:buAutoNum type="arabicPeriod"/>
            </a:pPr>
            <a:r>
              <a:rPr lang="en-US" sz="1200" i="1" dirty="0"/>
              <a:t>FR2 MU session discussions 19 Aug 13h – 15h UTC (6 – 8 PDT; 15 – 17 CEST; 21 – 23 China; 22 – 24 Japan) (Ron)- invitation sent by Ron to FR2 MU crew </a:t>
            </a:r>
          </a:p>
          <a:p>
            <a:pPr lvl="1">
              <a:buFont typeface="+mj-lt"/>
              <a:buAutoNum type="arabicPeriod"/>
            </a:pPr>
            <a:r>
              <a:rPr lang="en-US" sz="1200" i="1" dirty="0"/>
              <a:t>FR2 MU session discussions 24 Aug 13h – 15h UTC (6 – 8 PDT; 15 – 17 CEST; 21 – 23 China; 22 – 24 Japan) (Ron)- invitation sent by Ron to FR2 MU Crew</a:t>
            </a:r>
          </a:p>
          <a:p>
            <a:pPr lvl="1">
              <a:buFont typeface="+mj-lt"/>
              <a:buAutoNum type="arabicPeriod"/>
            </a:pPr>
            <a:r>
              <a:rPr lang="en-US" sz="1200" i="1" dirty="0"/>
              <a:t>Concluding RF Discussion  26 Aug 13h – 15h UTC (6 – 7 PDT; 15 – 16 CEST; 21 – 22 China; 22 – 23 Japan) (Pradeep) (if needed)- </a:t>
            </a:r>
            <a:r>
              <a:rPr lang="en-US" sz="1200" i="1" dirty="0">
                <a:cs typeface="ヒラギノ角ゴ Pro W3"/>
              </a:rPr>
              <a:t>invitation will be sent on RAN5#88e RF exploder by Ingo min. 24-hour notice</a:t>
            </a:r>
            <a:endParaRPr lang="en-US" sz="1200" i="1" dirty="0"/>
          </a:p>
          <a:p>
            <a:r>
              <a:rPr lang="en-GB" altLang="en-US" sz="2000" dirty="0"/>
              <a:t>Additional conference calls to be set up on an absolute need basis for specific topics (Convenors to decide and announce with 24-hours notice period)</a:t>
            </a:r>
          </a:p>
          <a:p>
            <a:pPr lvl="1"/>
            <a:r>
              <a:rPr lang="en-GB" altLang="en-US" sz="1200" dirty="0"/>
              <a:t>Open only to known contributors (not for the whole group)</a:t>
            </a:r>
          </a:p>
          <a:p>
            <a:pPr lvl="1"/>
            <a:r>
              <a:rPr lang="en-GB" altLang="en-US" sz="1200" dirty="0"/>
              <a:t>Calls recommended to be scheduled 13h-15h UTC  (6-8am Pacific Summertime, 22h-24h Japan time)</a:t>
            </a:r>
          </a:p>
          <a:p>
            <a:pPr lvl="1"/>
            <a:r>
              <a:rPr lang="en-GB" altLang="en-US" sz="1200" dirty="0"/>
              <a:t>Recommended to be held during the first week of E-meeting</a:t>
            </a:r>
          </a:p>
          <a:p>
            <a:pPr lvl="1"/>
            <a:r>
              <a:rPr lang="en-GB" altLang="en-US" sz="1200" dirty="0"/>
              <a:t>MCC can be requested to set up GoToMeeting, if needed</a:t>
            </a:r>
          </a:p>
          <a:p>
            <a:endParaRPr lang="en-US" sz="1867" dirty="0">
              <a:cs typeface="ヒラギノ角ゴ Pro W3"/>
            </a:endParaRPr>
          </a:p>
          <a:p>
            <a:pPr lvl="1"/>
            <a:endParaRPr lang="en-US" sz="1867" dirty="0">
              <a:cs typeface="ヒラギノ角ゴ Pro W3"/>
            </a:endParaRPr>
          </a:p>
        </p:txBody>
      </p:sp>
      <p:sp>
        <p:nvSpPr>
          <p:cNvPr id="2" name="Titel 1"/>
          <p:cNvSpPr>
            <a:spLocks noGrp="1"/>
          </p:cNvSpPr>
          <p:nvPr>
            <p:ph type="title"/>
          </p:nvPr>
        </p:nvSpPr>
        <p:spPr>
          <a:xfrm>
            <a:off x="470959" y="257175"/>
            <a:ext cx="10972800" cy="415719"/>
          </a:xfrm>
        </p:spPr>
        <p:txBody>
          <a:bodyPr/>
          <a:lstStyle/>
          <a:p>
            <a:r>
              <a:rPr lang="en-GB" sz="4000" dirty="0"/>
              <a:t>Conference calls</a:t>
            </a:r>
            <a:endParaRPr lang="en-US" sz="4000" dirty="0"/>
          </a:p>
        </p:txBody>
      </p:sp>
    </p:spTree>
    <p:extLst>
      <p:ext uri="{BB962C8B-B14F-4D97-AF65-F5344CB8AC3E}">
        <p14:creationId xmlns:p14="http://schemas.microsoft.com/office/powerpoint/2010/main" val="535615461"/>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762001"/>
            <a:ext cx="10972800" cy="5762624"/>
          </a:xfrm>
        </p:spPr>
        <p:txBody>
          <a:bodyPr/>
          <a:lstStyle/>
          <a:p>
            <a:r>
              <a:rPr lang="en-US" sz="2000" dirty="0">
                <a:cs typeface="ヒラギノ角ゴ Pro W3"/>
              </a:rPr>
              <a:t>~626 t-doc across different WIC</a:t>
            </a:r>
          </a:p>
          <a:p>
            <a:pPr lvl="1" fontAlgn="ctr"/>
            <a:r>
              <a:rPr lang="en-US" sz="1467" dirty="0"/>
              <a:t>254 CR’s with 3GU Issues/Overlap</a:t>
            </a:r>
          </a:p>
          <a:p>
            <a:pPr fontAlgn="ctr"/>
            <a:r>
              <a:rPr lang="en-US" sz="2000" dirty="0"/>
              <a:t>Delegates to provide the following via email to convener/secretary by Aug 18</a:t>
            </a:r>
            <a:r>
              <a:rPr lang="en-US" sz="2000" baseline="30000" dirty="0"/>
              <a:t>th</a:t>
            </a:r>
            <a:r>
              <a:rPr lang="en-US" sz="2000" dirty="0"/>
              <a:t>  16:00 UTC</a:t>
            </a:r>
          </a:p>
          <a:p>
            <a:pPr lvl="1" fontAlgn="ctr"/>
            <a:r>
              <a:rPr lang="en-US" sz="1467" dirty="0"/>
              <a:t> </a:t>
            </a:r>
            <a:r>
              <a:rPr lang="en-US" sz="1600" dirty="0"/>
              <a:t>list of editorial CR’s</a:t>
            </a:r>
          </a:p>
          <a:p>
            <a:pPr lvl="1" fontAlgn="ctr"/>
            <a:r>
              <a:rPr lang="en-US" sz="1600" b="1" i="1" dirty="0"/>
              <a:t>discussion paper t-doc# </a:t>
            </a:r>
            <a:r>
              <a:rPr lang="en-US" sz="1600" dirty="0"/>
              <a:t>associated with </a:t>
            </a:r>
            <a:r>
              <a:rPr lang="en-US" sz="1600" b="1" i="1" dirty="0"/>
              <a:t>CR t-doc#</a:t>
            </a:r>
            <a:r>
              <a:rPr lang="en-US" sz="1600" dirty="0"/>
              <a:t>, </a:t>
            </a:r>
          </a:p>
          <a:p>
            <a:pPr lvl="1" fontAlgn="ctr"/>
            <a:r>
              <a:rPr lang="en-US" sz="1600" b="1" i="1" dirty="0"/>
              <a:t>test point analysis t-doc# </a:t>
            </a:r>
            <a:r>
              <a:rPr lang="en-US" sz="1600" dirty="0"/>
              <a:t>associated with </a:t>
            </a:r>
            <a:r>
              <a:rPr lang="en-US" sz="1600" b="1" dirty="0"/>
              <a:t>test case CR t-doc#</a:t>
            </a:r>
            <a:endParaRPr lang="en-US" sz="1600" dirty="0"/>
          </a:p>
          <a:p>
            <a:pPr fontAlgn="ctr"/>
            <a:r>
              <a:rPr lang="en-US" sz="2000" dirty="0"/>
              <a:t>Late t-docs not allowed </a:t>
            </a:r>
          </a:p>
          <a:p>
            <a:pPr fontAlgn="ctr"/>
            <a:r>
              <a:rPr lang="en-US" sz="2000" dirty="0">
                <a:ea typeface="+mn-ea"/>
              </a:rPr>
              <a:t>Incoming LS </a:t>
            </a:r>
            <a:r>
              <a:rPr lang="en-US" sz="2000" dirty="0"/>
              <a:t>to be handled in RF session</a:t>
            </a:r>
            <a:endParaRPr lang="en-US" sz="1467" dirty="0">
              <a:ea typeface="+mn-ea"/>
            </a:endParaRPr>
          </a:p>
          <a:p>
            <a:pPr fontAlgn="ctr"/>
            <a:r>
              <a:rPr lang="en-US" sz="2000" dirty="0"/>
              <a:t>Prior meeting(s) RF Action point update</a:t>
            </a:r>
            <a:endParaRPr lang="en-US" dirty="0"/>
          </a:p>
          <a:p>
            <a:pPr fontAlgn="ctr"/>
            <a:endParaRPr lang="en-US" sz="2400" dirty="0">
              <a:ea typeface="+mn-ea"/>
            </a:endParaRPr>
          </a:p>
        </p:txBody>
      </p:sp>
      <p:sp>
        <p:nvSpPr>
          <p:cNvPr id="2" name="Titel 1"/>
          <p:cNvSpPr>
            <a:spLocks noGrp="1"/>
          </p:cNvSpPr>
          <p:nvPr>
            <p:ph type="title"/>
          </p:nvPr>
        </p:nvSpPr>
        <p:spPr>
          <a:xfrm>
            <a:off x="470959" y="257175"/>
            <a:ext cx="10972800" cy="415719"/>
          </a:xfrm>
        </p:spPr>
        <p:txBody>
          <a:bodyPr/>
          <a:lstStyle/>
          <a:p>
            <a:r>
              <a:rPr lang="en-US" sz="3600" dirty="0">
                <a:cs typeface="ヒラギノ角ゴ Pro W3"/>
              </a:rPr>
              <a:t>RAN5#88e RF Documents landscape</a:t>
            </a:r>
            <a:endParaRPr lang="en-US" sz="3600" dirty="0"/>
          </a:p>
        </p:txBody>
      </p:sp>
    </p:spTree>
    <p:extLst>
      <p:ext uri="{BB962C8B-B14F-4D97-AF65-F5344CB8AC3E}">
        <p14:creationId xmlns:p14="http://schemas.microsoft.com/office/powerpoint/2010/main" val="89590578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800099"/>
            <a:ext cx="10972800" cy="5724525"/>
          </a:xfrm>
        </p:spPr>
        <p:txBody>
          <a:bodyPr/>
          <a:lstStyle/>
          <a:p>
            <a:r>
              <a:rPr lang="en-US" sz="2400" dirty="0">
                <a:cs typeface="ヒラギノ角ゴ Pro W3"/>
              </a:rPr>
              <a:t>Email exploders to be used for document discussions</a:t>
            </a:r>
          </a:p>
          <a:p>
            <a:pPr lvl="1"/>
            <a:r>
              <a:rPr lang="de-DE" sz="1867" dirty="0">
                <a:cs typeface="ヒラギノ角ゴ Pro W3"/>
              </a:rPr>
              <a:t>Use 3GPP_TSG_RAN_WG5_88e_RF </a:t>
            </a:r>
            <a:r>
              <a:rPr lang="de-DE" sz="1867" dirty="0">
                <a:cs typeface="ヒラギノ角ゴ Pro W3"/>
                <a:hlinkClick r:id="rId3"/>
              </a:rPr>
              <a:t>3GPP_TSG_RAN_WG5_88E_RF@LIST.ETSI.ORG</a:t>
            </a:r>
            <a:r>
              <a:rPr lang="de-DE" sz="1867" dirty="0">
                <a:cs typeface="ヒラギノ角ゴ Pro W3"/>
              </a:rPr>
              <a:t> for all AI5.x related documents except the below</a:t>
            </a:r>
            <a:endParaRPr lang="en-US" sz="1867" dirty="0">
              <a:cs typeface="ヒラギノ角ゴ Pro W3"/>
            </a:endParaRPr>
          </a:p>
          <a:p>
            <a:pPr lvl="1"/>
            <a:r>
              <a:rPr lang="en-US" sz="1867" dirty="0">
                <a:cs typeface="ヒラギノ角ゴ Pro W3"/>
              </a:rPr>
              <a:t>Use 3GPP_TSG_RAN_WG5_88e </a:t>
            </a:r>
            <a:r>
              <a:rPr lang="en-US" sz="1867" dirty="0">
                <a:cs typeface="ヒラギノ角ゴ Pro W3"/>
                <a:hlinkClick r:id="rId4"/>
              </a:rPr>
              <a:t>3GPP_TSG_RAN_WG5_88E@LIST.ETSI.ORG</a:t>
            </a:r>
            <a:r>
              <a:rPr lang="en-US" sz="1867" dirty="0">
                <a:cs typeface="ヒラギノ角ゴ Pro W3"/>
              </a:rPr>
              <a:t> for</a:t>
            </a:r>
          </a:p>
          <a:p>
            <a:pPr lvl="3"/>
            <a:r>
              <a:rPr lang="en-GB" altLang="en-US" sz="2000" dirty="0"/>
              <a:t>joint AI documents</a:t>
            </a:r>
          </a:p>
          <a:p>
            <a:pPr lvl="3"/>
            <a:r>
              <a:rPr lang="da-DK" altLang="en-US" sz="2000" dirty="0"/>
              <a:t>for </a:t>
            </a:r>
            <a:r>
              <a:rPr lang="en-GB" altLang="en-US" sz="2000" dirty="0"/>
              <a:t>common topics (impact RF and SIG Group)</a:t>
            </a:r>
          </a:p>
          <a:p>
            <a:pPr lvl="3"/>
            <a:r>
              <a:rPr lang="en-US" altLang="en-US" sz="2000" dirty="0"/>
              <a:t>38.508-1 clauses 1 to 4, Annexes; 38.508-2; 38.509; 36.508, 36.509</a:t>
            </a:r>
            <a:endParaRPr lang="da-DK" altLang="en-US" sz="2000" dirty="0"/>
          </a:p>
          <a:p>
            <a:pPr lvl="1"/>
            <a:r>
              <a:rPr lang="en-US" altLang="en-US" sz="2000" dirty="0"/>
              <a:t>Email discussion to be suspended over the weekend– refer Slide #5 </a:t>
            </a:r>
            <a:r>
              <a:rPr lang="en-US" sz="2000" dirty="0"/>
              <a:t>of R5-203201</a:t>
            </a:r>
            <a:endParaRPr lang="en-US" altLang="en-US" sz="2000" dirty="0"/>
          </a:p>
          <a:p>
            <a:pPr lvl="1"/>
            <a:r>
              <a:rPr lang="en-US" sz="1867" dirty="0">
                <a:cs typeface="ヒラギノ角ゴ Pro W3"/>
              </a:rPr>
              <a:t>Don’t use RAN5 exploders for RAN5#88e topics during meeting period</a:t>
            </a:r>
          </a:p>
          <a:p>
            <a:pPr lvl="1"/>
            <a:r>
              <a:rPr lang="en-US" sz="1867" dirty="0">
                <a:cs typeface="ヒラギノ角ゴ Pro W3"/>
              </a:rPr>
              <a:t>RAN5#88e exploders will be kept open till </a:t>
            </a:r>
            <a:r>
              <a:rPr lang="en-US" sz="1867" dirty="0"/>
              <a:t>9th September</a:t>
            </a:r>
            <a:endParaRPr lang="en-US" sz="1334" dirty="0">
              <a:cs typeface="ヒラギノ角ゴ Pro W3"/>
            </a:endParaRPr>
          </a:p>
          <a:p>
            <a:pPr lvl="1"/>
            <a:endParaRPr lang="en-US" sz="1867" dirty="0">
              <a:cs typeface="ヒラギノ角ゴ Pro W3"/>
            </a:endParaRPr>
          </a:p>
          <a:p>
            <a:pPr lvl="1"/>
            <a:endParaRPr lang="en-US" sz="1867" dirty="0"/>
          </a:p>
          <a:p>
            <a:endParaRPr lang="en-US" sz="2400" dirty="0">
              <a:cs typeface="ヒラギノ角ゴ Pro W3"/>
            </a:endParaRPr>
          </a:p>
          <a:p>
            <a:pPr lvl="2"/>
            <a:endParaRPr lang="en-US" sz="1334" dirty="0">
              <a:cs typeface="ヒラギノ角ゴ Pro W3"/>
            </a:endParaRPr>
          </a:p>
          <a:p>
            <a:pPr lvl="2"/>
            <a:endParaRPr lang="en-US" sz="1334" dirty="0">
              <a:cs typeface="ヒラギノ角ゴ Pro W3"/>
            </a:endParaRPr>
          </a:p>
          <a:p>
            <a:pPr lvl="1"/>
            <a:endParaRPr lang="en-US" sz="1867" dirty="0">
              <a:cs typeface="ヒラギノ角ゴ Pro W3"/>
            </a:endParaRPr>
          </a:p>
        </p:txBody>
      </p:sp>
      <p:sp>
        <p:nvSpPr>
          <p:cNvPr id="2" name="Titel 1"/>
          <p:cNvSpPr>
            <a:spLocks noGrp="1"/>
          </p:cNvSpPr>
          <p:nvPr>
            <p:ph type="title"/>
          </p:nvPr>
        </p:nvSpPr>
        <p:spPr>
          <a:xfrm>
            <a:off x="490009" y="125515"/>
            <a:ext cx="10972800" cy="415719"/>
          </a:xfrm>
        </p:spPr>
        <p:txBody>
          <a:bodyPr/>
          <a:lstStyle/>
          <a:p>
            <a:r>
              <a:rPr lang="en-US" sz="3600" dirty="0">
                <a:cs typeface="ヒラギノ角ゴ Pro W3"/>
              </a:rPr>
              <a:t>RAN5#88e RF document handling plan</a:t>
            </a:r>
          </a:p>
        </p:txBody>
      </p:sp>
    </p:spTree>
    <p:extLst>
      <p:ext uri="{BB962C8B-B14F-4D97-AF65-F5344CB8AC3E}">
        <p14:creationId xmlns:p14="http://schemas.microsoft.com/office/powerpoint/2010/main" val="303273453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800099"/>
            <a:ext cx="10972800" cy="5724525"/>
          </a:xfrm>
        </p:spPr>
        <p:txBody>
          <a:bodyPr/>
          <a:lstStyle/>
          <a:p>
            <a:r>
              <a:rPr lang="en-US" sz="2400" dirty="0"/>
              <a:t>RAN4 dependent RAN5 CR's plan for RAN5#88e</a:t>
            </a:r>
          </a:p>
          <a:p>
            <a:pPr lvl="1"/>
            <a:r>
              <a:rPr lang="en-US" sz="1800" dirty="0"/>
              <a:t>RAN4 and RAN5 meetings runs concurrently with same start and end date</a:t>
            </a:r>
          </a:p>
          <a:p>
            <a:pPr lvl="1"/>
            <a:r>
              <a:rPr lang="en-US" sz="1800" dirty="0"/>
              <a:t>53  CR’s across different WIC have been indicated to have RAN4 dependency</a:t>
            </a:r>
            <a:endParaRPr lang="en-US" sz="1800" strike="sngStrike" dirty="0">
              <a:cs typeface="ヒラギノ角ゴ Pro W3"/>
            </a:endParaRPr>
          </a:p>
          <a:p>
            <a:pPr lvl="2">
              <a:buFont typeface="Wingdings" panose="05000000000000000000" pitchFamily="2" charset="2"/>
              <a:buChar char="ü"/>
            </a:pPr>
            <a:r>
              <a:rPr lang="en-US" sz="1600" dirty="0"/>
              <a:t>RAN5 leadership will work with RAN4 leadership to have the RAN4 dependent CR verdicts by Aug26th</a:t>
            </a:r>
          </a:p>
          <a:p>
            <a:pPr lvl="1"/>
            <a:r>
              <a:rPr lang="en-US" sz="1800" dirty="0"/>
              <a:t>Discussions on RAN5 CR and revisions shall be handled via email on RAN5#88-e RF reflector.</a:t>
            </a:r>
          </a:p>
          <a:p>
            <a:pPr lvl="2">
              <a:buFont typeface="Wingdings" panose="05000000000000000000" pitchFamily="2" charset="2"/>
              <a:buChar char="ü"/>
            </a:pPr>
            <a:r>
              <a:rPr lang="en-US" sz="1600" dirty="0"/>
              <a:t>Author to provide convener /secretary the RAN4 CR verdict as soon as it is available</a:t>
            </a:r>
          </a:p>
          <a:p>
            <a:pPr lvl="1"/>
            <a:r>
              <a:rPr lang="en-US" sz="1800" dirty="0"/>
              <a:t>Revisions of RAN5 CR , which has dependent RAN4 CR verdict, shall be uploaded by t-doc revision deadline Aug-27th 15:00 UTC, to be considered for RAN5 CR verdict.</a:t>
            </a:r>
          </a:p>
          <a:p>
            <a:pPr lvl="1"/>
            <a:r>
              <a:rPr lang="en-US" sz="1800" dirty="0"/>
              <a:t>If RAN4 CR verdict is issued on Friday (Aug28th), allowing time for revisions and discussions to be handled post RAN4 CR verdict ,the corresponding RAN5 CR verdict will be issued by Tuesday(Sept1st) 20:00 UTC.</a:t>
            </a:r>
          </a:p>
          <a:p>
            <a:pPr lvl="2">
              <a:buFont typeface="Wingdings" panose="05000000000000000000" pitchFamily="2" charset="2"/>
              <a:buChar char="ü"/>
            </a:pPr>
            <a:r>
              <a:rPr lang="en-US" sz="1600" dirty="0"/>
              <a:t>Deadline to upload final t-doc Sept 2nd 20:00 UTC</a:t>
            </a:r>
          </a:p>
        </p:txBody>
      </p:sp>
      <p:sp>
        <p:nvSpPr>
          <p:cNvPr id="2" name="Titel 1"/>
          <p:cNvSpPr>
            <a:spLocks noGrp="1"/>
          </p:cNvSpPr>
          <p:nvPr>
            <p:ph type="title"/>
          </p:nvPr>
        </p:nvSpPr>
        <p:spPr>
          <a:xfrm>
            <a:off x="490009" y="125515"/>
            <a:ext cx="10972800" cy="415719"/>
          </a:xfrm>
        </p:spPr>
        <p:txBody>
          <a:bodyPr/>
          <a:lstStyle/>
          <a:p>
            <a:r>
              <a:rPr lang="en-US" sz="3600" dirty="0">
                <a:cs typeface="ヒラギノ角ゴ Pro W3"/>
              </a:rPr>
              <a:t>RAN5#88e RF document handling plan Cntd…</a:t>
            </a:r>
            <a:endParaRPr lang="en-US" sz="4000" dirty="0"/>
          </a:p>
        </p:txBody>
      </p:sp>
    </p:spTree>
    <p:extLst>
      <p:ext uri="{BB962C8B-B14F-4D97-AF65-F5344CB8AC3E}">
        <p14:creationId xmlns:p14="http://schemas.microsoft.com/office/powerpoint/2010/main" val="312871357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541235"/>
            <a:ext cx="10972800" cy="6097690"/>
          </a:xfrm>
        </p:spPr>
        <p:txBody>
          <a:bodyPr/>
          <a:lstStyle/>
          <a:p>
            <a:r>
              <a:rPr lang="en-US" sz="2400" dirty="0"/>
              <a:t>T-doc discussions shall follow the guideline listed in Slide#7#8 of R5-203201</a:t>
            </a:r>
          </a:p>
          <a:p>
            <a:pPr lvl="1"/>
            <a:r>
              <a:rPr lang="en-US" sz="1800" dirty="0"/>
              <a:t>Any t-doc related discussions sent on reflector or over emails with convener/secretary copied will be marked as ‘DEFERRED’ in the MH.xls</a:t>
            </a:r>
          </a:p>
          <a:p>
            <a:pPr lvl="2">
              <a:buFont typeface="Wingdings" panose="05000000000000000000" pitchFamily="2" charset="2"/>
              <a:buChar char="ü"/>
            </a:pPr>
            <a:r>
              <a:rPr lang="en-US" sz="1400" dirty="0"/>
              <a:t>Periodically Convener/Secretary will ask for confirmation of DEFERRED CR’s to be P.AGREED allowing 24 hours for the verdict to be changed</a:t>
            </a:r>
          </a:p>
          <a:p>
            <a:pPr lvl="1"/>
            <a:r>
              <a:rPr lang="en-US" sz="1800" dirty="0"/>
              <a:t>Company/delegate can explicitly request Convener/Secretary to ‘flag’ a CR if after initial discussions with CR Author it is determined to be ‘flagged’ to handle the corrections. Such documents will be assigned ‘FLAGGED’ verdict in the MH.xls. </a:t>
            </a:r>
          </a:p>
          <a:p>
            <a:pPr lvl="2">
              <a:buFont typeface="Wingdings" panose="05000000000000000000" pitchFamily="2" charset="2"/>
              <a:buChar char="ü"/>
            </a:pPr>
            <a:r>
              <a:rPr lang="en-US" sz="1400" dirty="0"/>
              <a:t>Flag is cleared once a revision is uploaded by the author or author indicates company raising the flag agreed to clear FLAG without a revision.</a:t>
            </a:r>
          </a:p>
          <a:p>
            <a:r>
              <a:rPr lang="en-US" sz="2400" dirty="0"/>
              <a:t>FR2-MU/FR2-RRM TT/FR1 RRM TT tagged t-docs will be discussed/followed up by Ron/Ian and verdict summary will be provided to Convener/Secretary periodically during the 2 weeks.</a:t>
            </a:r>
          </a:p>
          <a:p>
            <a:endParaRPr lang="en-US" sz="2400" dirty="0"/>
          </a:p>
          <a:p>
            <a:endParaRPr lang="en-US" sz="2400" dirty="0"/>
          </a:p>
          <a:p>
            <a:pPr>
              <a:buFont typeface="Wingdings" panose="05000000000000000000" pitchFamily="2" charset="2"/>
              <a:buChar char="ü"/>
            </a:pPr>
            <a:endParaRPr lang="en-US" sz="1933" dirty="0"/>
          </a:p>
          <a:p>
            <a:pPr lvl="2">
              <a:buFont typeface="Wingdings" panose="05000000000000000000" pitchFamily="2" charset="2"/>
              <a:buChar char="ü"/>
            </a:pPr>
            <a:endParaRPr lang="en-US" sz="1400" dirty="0"/>
          </a:p>
          <a:p>
            <a:pPr marL="0" indent="0">
              <a:buNone/>
            </a:pPr>
            <a:endParaRPr lang="en-US" sz="1334" dirty="0">
              <a:cs typeface="ヒラギノ角ゴ Pro W3"/>
            </a:endParaRPr>
          </a:p>
        </p:txBody>
      </p:sp>
      <p:sp>
        <p:nvSpPr>
          <p:cNvPr id="2" name="Titel 1"/>
          <p:cNvSpPr>
            <a:spLocks noGrp="1"/>
          </p:cNvSpPr>
          <p:nvPr>
            <p:ph type="title"/>
          </p:nvPr>
        </p:nvSpPr>
        <p:spPr>
          <a:xfrm>
            <a:off x="490009" y="125515"/>
            <a:ext cx="10972800" cy="415719"/>
          </a:xfrm>
        </p:spPr>
        <p:txBody>
          <a:bodyPr/>
          <a:lstStyle/>
          <a:p>
            <a:r>
              <a:rPr lang="en-US" sz="3600" dirty="0">
                <a:cs typeface="ヒラギノ角ゴ Pro W3"/>
              </a:rPr>
              <a:t>RAN5#88e RF document handling plan Cntd…</a:t>
            </a:r>
            <a:endParaRPr lang="en-US" sz="3600" dirty="0"/>
          </a:p>
        </p:txBody>
      </p:sp>
    </p:spTree>
    <p:extLst>
      <p:ext uri="{BB962C8B-B14F-4D97-AF65-F5344CB8AC3E}">
        <p14:creationId xmlns:p14="http://schemas.microsoft.com/office/powerpoint/2010/main" val="36829852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541235"/>
            <a:ext cx="10972800" cy="6097690"/>
          </a:xfrm>
          <a:noFill/>
        </p:spPr>
        <p:txBody>
          <a:bodyPr/>
          <a:lstStyle/>
          <a:p>
            <a:r>
              <a:rPr lang="en-US" sz="2400" dirty="0"/>
              <a:t>Documents NOT Deferred/ NOT Flagged or NOT commented by end of first week of e-meeting will be set to ‘P.AGREED’ (for CR’s)/’Noted’ (for documents) status in the RF</a:t>
            </a:r>
            <a:r>
              <a:rPr lang="en-US" sz="2400" dirty="0">
                <a:solidFill>
                  <a:srgbClr val="00B0F0"/>
                </a:solidFill>
              </a:rPr>
              <a:t> </a:t>
            </a:r>
            <a:r>
              <a:rPr lang="en-US" sz="2400" dirty="0"/>
              <a:t>MH.xls sent on Aug21st</a:t>
            </a:r>
          </a:p>
          <a:p>
            <a:pPr lvl="1"/>
            <a:r>
              <a:rPr lang="en-US" sz="1800" dirty="0"/>
              <a:t>P.AGREED/Noted docs can be reopened for discussions during the 2nd week, by explicitly requesting the author (with convener/secretary in copy), providing clear justification for reopening the discussions. Such documents verdict will be set back to ‘DEFERRED’ for more discussions.</a:t>
            </a:r>
          </a:p>
          <a:p>
            <a:r>
              <a:rPr lang="en-US" sz="2400" dirty="0"/>
              <a:t>P.AGREED documents without concerns/issues will be given ‘AGREED’ verdict by the end of meeting (Aug28th) </a:t>
            </a:r>
          </a:p>
          <a:p>
            <a:r>
              <a:rPr lang="en-US" sz="2400" dirty="0"/>
              <a:t>All “final” t-docs are to be uploaded “after” P.AGREED verdict is indicated in the RF meeting handling </a:t>
            </a:r>
            <a:r>
              <a:rPr lang="en-US" sz="2400" dirty="0" err="1"/>
              <a:t>xls</a:t>
            </a:r>
            <a:r>
              <a:rPr lang="en-US" sz="2400" dirty="0"/>
              <a:t>.</a:t>
            </a:r>
          </a:p>
          <a:p>
            <a:r>
              <a:rPr lang="en-US" sz="2400" dirty="0"/>
              <a:t>RF meeting handling </a:t>
            </a:r>
            <a:r>
              <a:rPr lang="en-US" sz="2400" dirty="0" err="1"/>
              <a:t>xls</a:t>
            </a:r>
            <a:r>
              <a:rPr lang="en-US" sz="2400" dirty="0"/>
              <a:t> will be uploaded into </a:t>
            </a:r>
            <a:r>
              <a:rPr lang="en-GB" sz="2400" dirty="0">
                <a:hlinkClick r:id="rId3">
                  <a:extLst>
                    <a:ext uri="{A12FA001-AC4F-418D-AE19-62706E023703}">
                      <ahyp:hlinkClr xmlns:ahyp="http://schemas.microsoft.com/office/drawing/2018/hyperlinkcolor" val="tx"/>
                    </a:ext>
                  </a:extLst>
                </a:hlinkClick>
              </a:rPr>
              <a:t>http://www.3gpp.org/ftp/tsg_ran/WG5_Test_ex-T1/TSGR5_88_Electronic/Inbox/meeting_handling/</a:t>
            </a:r>
            <a:r>
              <a:rPr lang="en-GB" sz="2400" dirty="0"/>
              <a:t> </a:t>
            </a:r>
            <a:r>
              <a:rPr lang="en-US" sz="2400" dirty="0"/>
              <a:t>with the updated status on each day  in PDT time zone (except Saturday/Sunday)</a:t>
            </a:r>
            <a:endParaRPr lang="en-US" sz="2000" dirty="0"/>
          </a:p>
          <a:p>
            <a:endParaRPr lang="en-US" sz="2400" dirty="0"/>
          </a:p>
          <a:p>
            <a:pPr>
              <a:buFont typeface="Wingdings" panose="05000000000000000000" pitchFamily="2" charset="2"/>
              <a:buChar char="ü"/>
            </a:pPr>
            <a:endParaRPr lang="en-US" sz="1933" dirty="0"/>
          </a:p>
          <a:p>
            <a:pPr lvl="2">
              <a:buFont typeface="Wingdings" panose="05000000000000000000" pitchFamily="2" charset="2"/>
              <a:buChar char="ü"/>
            </a:pPr>
            <a:endParaRPr lang="en-US" sz="1400" dirty="0"/>
          </a:p>
          <a:p>
            <a:pPr marL="0" indent="0">
              <a:buNone/>
            </a:pPr>
            <a:endParaRPr lang="en-US" sz="1334" dirty="0">
              <a:cs typeface="ヒラギノ角ゴ Pro W3"/>
            </a:endParaRPr>
          </a:p>
        </p:txBody>
      </p:sp>
      <p:sp>
        <p:nvSpPr>
          <p:cNvPr id="2" name="Titel 1"/>
          <p:cNvSpPr>
            <a:spLocks noGrp="1"/>
          </p:cNvSpPr>
          <p:nvPr>
            <p:ph type="title"/>
          </p:nvPr>
        </p:nvSpPr>
        <p:spPr>
          <a:xfrm>
            <a:off x="490009" y="125515"/>
            <a:ext cx="10972800" cy="415719"/>
          </a:xfrm>
        </p:spPr>
        <p:txBody>
          <a:bodyPr/>
          <a:lstStyle/>
          <a:p>
            <a:r>
              <a:rPr lang="en-US" sz="3600" dirty="0">
                <a:cs typeface="ヒラギノ角ゴ Pro W3"/>
              </a:rPr>
              <a:t>RAN5#88e RF document handling plan Cntd…</a:t>
            </a:r>
            <a:endParaRPr lang="en-US" sz="3600" dirty="0"/>
          </a:p>
        </p:txBody>
      </p:sp>
    </p:spTree>
    <p:extLst>
      <p:ext uri="{BB962C8B-B14F-4D97-AF65-F5344CB8AC3E}">
        <p14:creationId xmlns:p14="http://schemas.microsoft.com/office/powerpoint/2010/main" val="1580024861"/>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a:extLst>
              <a:ext uri="{FF2B5EF4-FFF2-40B4-BE49-F238E27FC236}">
                <a16:creationId xmlns:a16="http://schemas.microsoft.com/office/drawing/2014/main" id="{610D087A-FDA7-49D2-9930-7C00072C5B8B}"/>
              </a:ext>
            </a:extLst>
          </p:cNvPr>
          <p:cNvSpPr>
            <a:spLocks noGrp="1" noChangeArrowheads="1"/>
          </p:cNvSpPr>
          <p:nvPr>
            <p:ph type="ctrTitle"/>
          </p:nvPr>
        </p:nvSpPr>
        <p:spPr>
          <a:xfrm>
            <a:off x="2044013" y="2635251"/>
            <a:ext cx="9825567" cy="1468967"/>
          </a:xfrm>
        </p:spPr>
        <p:txBody>
          <a:bodyPr>
            <a:normAutofit fontScale="90000"/>
          </a:bodyPr>
          <a:lstStyle/>
          <a:p>
            <a:pPr>
              <a:defRPr/>
            </a:pPr>
            <a:r>
              <a:rPr lang="en-GB" b="1" i="1" dirty="0">
                <a:effectLst>
                  <a:outerShdw blurRad="38100" dist="38100" dir="2700000" algn="tl">
                    <a:srgbClr val="C0C0C0"/>
                  </a:outerShdw>
                </a:effectLst>
              </a:rPr>
              <a:t>  </a:t>
            </a:r>
            <a:br>
              <a:rPr lang="en-GB" dirty="0"/>
            </a:br>
            <a:r>
              <a:rPr lang="en-US" sz="4800" b="1" i="1" kern="1200" dirty="0">
                <a:solidFill>
                  <a:srgbClr val="C000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Thank You !</a:t>
            </a:r>
            <a:br>
              <a:rPr lang="en-US" sz="3733" dirty="0">
                <a:effectLst>
                  <a:outerShdw blurRad="38100" dist="38100" dir="2700000" algn="tl">
                    <a:srgbClr val="C0C0C0"/>
                  </a:outerShdw>
                </a:effectLst>
              </a:rPr>
            </a:br>
            <a:endParaRPr lang="en-GB" sz="3733" dirty="0">
              <a:effectLst>
                <a:outerShdw blurRad="38100" dist="38100" dir="2700000" algn="tl">
                  <a:srgbClr val="C0C0C0"/>
                </a:outerShdw>
              </a:effectLst>
            </a:endParaRPr>
          </a:p>
        </p:txBody>
      </p:sp>
    </p:spTree>
    <p:extLst>
      <p:ext uri="{BB962C8B-B14F-4D97-AF65-F5344CB8AC3E}">
        <p14:creationId xmlns:p14="http://schemas.microsoft.com/office/powerpoint/2010/main" val="3058699436"/>
      </p:ext>
    </p:extLst>
  </p:cSld>
  <p:clrMapOvr>
    <a:masterClrMapping/>
  </p:clrMapOvr>
  <p:transition spd="slow">
    <p:fade/>
  </p:transition>
</p:sld>
</file>

<file path=ppt/theme/theme1.xml><?xml version="1.0" encoding="utf-8"?>
<a:theme xmlns:a="http://schemas.openxmlformats.org/drawingml/2006/main" name="Nokia White Master with headline">
  <a:themeElements>
    <a:clrScheme name="Nokia April 2016">
      <a:dk1>
        <a:srgbClr val="124191"/>
      </a:dk1>
      <a:lt1>
        <a:srgbClr val="FFFFFF"/>
      </a:lt1>
      <a:dk2>
        <a:srgbClr val="001135"/>
      </a:dk2>
      <a:lt2>
        <a:srgbClr val="4D5766"/>
      </a:lt2>
      <a:accent1>
        <a:srgbClr val="98A2AE"/>
      </a:accent1>
      <a:accent2>
        <a:srgbClr val="BEC8D2"/>
      </a:accent2>
      <a:accent3>
        <a:srgbClr val="00C9FF"/>
      </a:accent3>
      <a:accent4>
        <a:srgbClr val="FF3154"/>
      </a:accent4>
      <a:accent5>
        <a:srgbClr val="FFFB00"/>
      </a:accent5>
      <a:accent6>
        <a:srgbClr val="4BDD33"/>
      </a:accent6>
      <a:hlink>
        <a:srgbClr val="0645AD"/>
      </a:hlink>
      <a:folHlink>
        <a:srgbClr val="0B0080"/>
      </a:folHlink>
    </a:clrScheme>
    <a:fontScheme name="Nokia Arial">
      <a:majorFont>
        <a:latin typeface="Arial"/>
        <a:ea typeface=""/>
        <a:cs typeface=""/>
      </a:majorFont>
      <a:minorFont>
        <a:latin typeface="Arial"/>
        <a:ea typeface=""/>
        <a:cs typeface=""/>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3175">
          <a:noFill/>
          <a:prstDash val="solid"/>
        </a:ln>
      </a:spPr>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defPPr algn="l">
          <a:defRPr sz="1200" dirty="0" err="1" smtClean="0">
            <a:solidFill>
              <a:schemeClr val="tx2"/>
            </a:solidFill>
            <a:ea typeface="Nokia Pure Text Light" panose="020B0403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3175"/>
      </a:spPr>
      <a:bodyPr/>
      <a:lstStyle/>
      <a:style>
        <a:lnRef idx="1">
          <a:schemeClr val="accent1"/>
        </a:lnRef>
        <a:fillRef idx="0">
          <a:schemeClr val="accent1"/>
        </a:fillRef>
        <a:effectRef idx="0">
          <a:schemeClr val="accent1"/>
        </a:effectRef>
        <a:fontRef idx="minor">
          <a:schemeClr val="tx1"/>
        </a:fontRef>
      </a:style>
    </a:lnDef>
    <a:txDef>
      <a:spPr>
        <a:noFill/>
      </a:spPr>
      <a:bodyPr wrap="square" lIns="72000" tIns="72000" rIns="72000" bIns="72000" rtlCol="0">
        <a:spAutoFit/>
      </a:bodyPr>
      <a:lstStyle>
        <a:defPPr defTabSz="360000">
          <a:spcAft>
            <a:spcPts val="600"/>
          </a:spcAft>
          <a:tabLst>
            <a:tab pos="360000" algn="l"/>
          </a:tabLst>
          <a:defRPr sz="1200" dirty="0" smtClean="0">
            <a:solidFill>
              <a:schemeClr val="tx2"/>
            </a:solidFill>
            <a:latin typeface="Arial" panose="020B0604020202020204" pitchFamily="34" charset="0"/>
            <a:ea typeface="Nokia Pure Text Light" panose="020B0403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Arial PowerPoint.potx" id="{0E061A61-7E57-432B-907A-AB1A22788084}" vid="{E3207492-1C8E-486E-90C1-42382B5C6009}"/>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28637</TotalTime>
  <Words>1090</Words>
  <Application>Microsoft Office PowerPoint</Application>
  <PresentationFormat>Widescreen</PresentationFormat>
  <Paragraphs>80</Paragraphs>
  <Slides>9</Slides>
  <Notes>9</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9</vt:i4>
      </vt:variant>
    </vt:vector>
  </HeadingPairs>
  <TitlesOfParts>
    <vt:vector size="18" baseType="lpstr">
      <vt:lpstr>Arial</vt:lpstr>
      <vt:lpstr>Calibri</vt:lpstr>
      <vt:lpstr>Nokia Pure Headline Ultra Light</vt:lpstr>
      <vt:lpstr>Nokia Pure Text</vt:lpstr>
      <vt:lpstr>Nokia Pure Text Light</vt:lpstr>
      <vt:lpstr>Times New Roman</vt:lpstr>
      <vt:lpstr>Wingdings</vt:lpstr>
      <vt:lpstr>Nokia White Master with headline</vt:lpstr>
      <vt:lpstr>2_Office Theme</vt:lpstr>
      <vt:lpstr>   RAN5#88e RF Opening Session  </vt:lpstr>
      <vt:lpstr>Agenda</vt:lpstr>
      <vt:lpstr>Conference calls</vt:lpstr>
      <vt:lpstr>RAN5#88e RF Documents landscape</vt:lpstr>
      <vt:lpstr>RAN5#88e RF document handling plan</vt:lpstr>
      <vt:lpstr>RAN5#88e RF document handling plan Cntd…</vt:lpstr>
      <vt:lpstr>RAN5#88e RF document handling plan Cntd…</vt:lpstr>
      <vt:lpstr>RAN5#88e RF document handling plan Cntd…</vt:lpstr>
      <vt:lpstr>   Thank You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balazs.bertenyi@nokia.com</dc:creator>
  <cp:keywords>CTPClassification=CTP_NT</cp:keywords>
  <cp:lastModifiedBy>Pradeep Gowda</cp:lastModifiedBy>
  <cp:revision>529</cp:revision>
  <dcterms:created xsi:type="dcterms:W3CDTF">2018-05-24T11:49:12Z</dcterms:created>
  <dcterms:modified xsi:type="dcterms:W3CDTF">2020-08-14T18:45:39Z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a5af123f-c90f-447d-ba37-4428aae2e3d0</vt:lpwstr>
  </property>
  <property fmtid="{D5CDD505-2E9C-101B-9397-08002B2CF9AE}" pid="3" name="CTP_TimeStamp">
    <vt:lpwstr>2018-06-14 23:21:33Z</vt:lpwstr>
  </property>
  <property fmtid="{D5CDD505-2E9C-101B-9397-08002B2CF9AE}" pid="4" name="CTP_BU">
    <vt:lpwstr>NA</vt:lpwstr>
  </property>
  <property fmtid="{D5CDD505-2E9C-101B-9397-08002B2CF9AE}" pid="5" name="CTP_IDSID">
    <vt:lpwstr>NA</vt:lpwstr>
  </property>
  <property fmtid="{D5CDD505-2E9C-101B-9397-08002B2CF9AE}" pid="6" name="CTP_WWID">
    <vt:lpwstr>NA</vt:lpwstr>
  </property>
  <property fmtid="{D5CDD505-2E9C-101B-9397-08002B2CF9AE}" pid="7" name="CTPClassification">
    <vt:lpwstr>CTP_NT</vt:lpwstr>
  </property>
</Properties>
</file>