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AT&amp;T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#88-e			</a:t>
            </a:r>
            <a:r>
              <a:rPr lang="en-US" b="1" dirty="0"/>
              <a:t>R5-203771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17th – 28th August 2020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(complete for Band n257)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 for Bands n257, n258 and n261)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 for Band n257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#88-e)</a:t>
            </a:r>
            <a:endParaRPr lang="en-US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00EB22-B791-4542-9890-9BAEAD040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6" y="1441773"/>
            <a:ext cx="8411426" cy="333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2020-08-31T20:58:10Z</dcterms:modified>
</cp:coreProperties>
</file>