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May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R5-202404 (China Unicom) </a:t>
            </a:r>
          </a:p>
          <a:p>
            <a:pPr lvl="1"/>
            <a:r>
              <a:rPr lang="en-US" sz="1867" dirty="0"/>
              <a:t>4.5.2 – R5-201601 (Ericsson), R5-201571r1 (TF160/Qualcomm), R5-201572 (TF160/Qualcomm)</a:t>
            </a:r>
          </a:p>
          <a:p>
            <a:pPr lvl="1"/>
            <a:r>
              <a:rPr lang="en-US" sz="1867" dirty="0"/>
              <a:t>4.5.3 – Draft proposal on Options 4,5 &amp; 7 (Drafts folder) (Ericsson); R5-202023 discussion outcome </a:t>
            </a:r>
            <a:r>
              <a:rPr lang="en-US" sz="1867"/>
              <a:t>(Spirent)</a:t>
            </a:r>
            <a:endParaRPr lang="en-US" sz="1867" dirty="0"/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25860</TotalTime>
  <Words>86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478</cp:revision>
  <dcterms:created xsi:type="dcterms:W3CDTF">2018-05-24T11:49:12Z</dcterms:created>
  <dcterms:modified xsi:type="dcterms:W3CDTF">2020-05-22T12:34:35Z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