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103" d="100"/>
          <a:sy n="103" d="100"/>
        </p:scale>
        <p:origin x="11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90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GB" b="1" dirty="0"/>
              <a:t>Reno, Nevada, USA</a:t>
            </a:r>
            <a:r>
              <a:rPr lang="en-US" b="1" dirty="0"/>
              <a:t>, 18 – 22 November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R5-198302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</a:p>
          <a:p>
            <a:r>
              <a:rPr lang="en-US" dirty="0"/>
              <a:t>At RAN5#83 Agreed SEM MUs and TTs </a:t>
            </a:r>
            <a:r>
              <a:rPr lang="en-GB" dirty="0">
                <a:solidFill>
                  <a:srgbClr val="FF0000"/>
                </a:solidFill>
              </a:rPr>
              <a:t>(R5-195159, R5-195158)</a:t>
            </a:r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At RAN5#84 </a:t>
            </a:r>
            <a:r>
              <a:rPr lang="en-GB" dirty="0">
                <a:solidFill>
                  <a:srgbClr val="FF0000"/>
                </a:solidFill>
              </a:rPr>
              <a:t>Quiet Zone sizes and MU changes (R5-197498, R5-197505, R5-197501) and new CA TCs</a:t>
            </a: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FR2 TT After RAN5#84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Quiet Zone sizes and MU changes (R5-197498, R5-197505, R5-197501)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New TCs: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Additional Spurious emission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Spherical coverage for CA</a:t>
            </a:r>
          </a:p>
          <a:p>
            <a:pPr lvl="2"/>
            <a:r>
              <a:rPr lang="nn-NO" dirty="0">
                <a:solidFill>
                  <a:srgbClr val="FF0000"/>
                </a:solidFill>
              </a:rPr>
              <a:t>Minimum output power for CA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Transmit ON/OFF time mask for CA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General ON/OFF time mask for UL MIMO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r>
              <a:rPr lang="en-GB" dirty="0">
                <a:solidFill>
                  <a:srgbClr val="FF0000"/>
                </a:solidFill>
              </a:rPr>
              <a:t>Error Vector magnitude for CA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Carrier leakage for CA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Transmitter Spurious emissions for CA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Spurious emission band UE co-existence for CA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Additional spurious emission for CA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Reference sensitivity power level for CA</a:t>
            </a:r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03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5814</TotalTime>
  <Words>538</Words>
  <Application>Microsoft Office PowerPoint</Application>
  <PresentationFormat>On-screen Show (4:3)</PresentationFormat>
  <Paragraphs>59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237</cp:revision>
  <dcterms:created xsi:type="dcterms:W3CDTF">2018-05-23T08:39:00Z</dcterms:created>
  <dcterms:modified xsi:type="dcterms:W3CDTF">2019-11-08T08:31:51Z</dcterms:modified>
</cp:coreProperties>
</file>