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60" d="100"/>
          <a:sy n="60" d="100"/>
        </p:scale>
        <p:origin x="40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#82</a:t>
            </a:r>
            <a:endParaRPr lang="en-US" b="1" dirty="0"/>
          </a:p>
          <a:p>
            <a:r>
              <a:rPr lang="en-US" b="1" dirty="0"/>
              <a:t>Athens, Greece, 25th Feb – 1st Mar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R5-192821</a:t>
            </a:r>
            <a:endParaRPr lang="fr-FR" dirty="0">
              <a:solidFill>
                <a:srgbClr val="92D050"/>
              </a:solidFill>
              <a:highlight>
                <a:srgbClr val="FFFF00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Italia, Orange, CMCC, DISH, Vodafone, AT&amp;T, China </a:t>
            </a:r>
            <a:r>
              <a:rPr lang="fr-FR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Unicom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Ericsson, Verizon</a:t>
            </a:r>
            <a:endParaRPr lang="en-GB" noProof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RAN5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</a:p>
          <a:p>
            <a:r>
              <a:rPr lang="en-GB" dirty="0"/>
              <a:t>At RAN5#82 contributions regarding TT spherical coverage test cases are presented:</a:t>
            </a:r>
          </a:p>
          <a:p>
            <a:pPr lvl="1"/>
            <a:r>
              <a:rPr lang="en-GB" dirty="0"/>
              <a:t>R5-191727 and R5-191836: proposing </a:t>
            </a:r>
            <a:r>
              <a:rPr lang="en-CA" dirty="0"/>
              <a:t>TT = </a:t>
            </a:r>
            <a:r>
              <a:rPr lang="en-US" dirty="0"/>
              <a:t>0.65xMU </a:t>
            </a:r>
          </a:p>
          <a:p>
            <a:pPr lvl="1"/>
            <a:r>
              <a:rPr lang="en-GB" dirty="0"/>
              <a:t>R5-191956: proposing </a:t>
            </a:r>
            <a:r>
              <a:rPr lang="en-CA" dirty="0"/>
              <a:t>TT = </a:t>
            </a:r>
            <a:r>
              <a:rPr lang="en-US" dirty="0"/>
              <a:t>2 dB Upper bound </a:t>
            </a:r>
            <a:endParaRPr lang="en-GB" dirty="0"/>
          </a:p>
          <a:p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ratio). 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pPr lvl="2"/>
            <a:r>
              <a:rPr lang="en-US" sz="1400" dirty="0"/>
              <a:t>ACLR and SEM (no MU Upper Bound Applied)</a:t>
            </a: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For Min EIRP at 50t%-tile CDF and  EIS spherical coverage there is no TT agreement.</a:t>
            </a:r>
          </a:p>
          <a:p>
            <a:r>
              <a:rPr lang="en-US" sz="1400" dirty="0"/>
              <a:t>TT = 0.50 * MU (the upper bound of MU value used for TT calculation is 0.01ppm , 0.5 upper bound TT/MU ratio)  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RAN5#85 (November 2019) for execution in any possible certification. At RAN5#85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TS 38.521-2 SA FR2 TT</a:t>
            </a:r>
          </a:p>
          <a:p>
            <a:pPr lvl="1"/>
            <a:r>
              <a:rPr lang="en-GB" dirty="0"/>
              <a:t>New column with the agreed TT derivation method </a:t>
            </a:r>
          </a:p>
          <a:p>
            <a:pPr lvl="1"/>
            <a:r>
              <a:rPr lang="en-GB" dirty="0"/>
              <a:t>MU new IFF values in R5-190576</a:t>
            </a:r>
            <a:endParaRPr lang="en-GB" dirty="0">
              <a:solidFill>
                <a:srgbClr val="FF0000"/>
              </a:solidFill>
            </a:endParaRPr>
          </a:p>
          <a:p>
            <a:pPr lvl="2"/>
            <a:r>
              <a:rPr lang="en-GB" dirty="0"/>
              <a:t>Spherical coverage Expanded uncertainty</a:t>
            </a:r>
          </a:p>
          <a:p>
            <a:pPr lvl="2"/>
            <a:r>
              <a:rPr lang="en-US" dirty="0"/>
              <a:t>EIS Spherical coverage Expanded uncertainty</a:t>
            </a:r>
            <a:endParaRPr lang="en-GB" dirty="0"/>
          </a:p>
          <a:p>
            <a:pPr lvl="1"/>
            <a:r>
              <a:rPr lang="en-GB" dirty="0"/>
              <a:t>MU IFF values updates in R5-190576</a:t>
            </a:r>
          </a:p>
          <a:p>
            <a:pPr lvl="2"/>
            <a:r>
              <a:rPr lang="en-GB" dirty="0"/>
              <a:t> EIRP Expanded uncertainty</a:t>
            </a:r>
          </a:p>
          <a:p>
            <a:pPr lvl="2"/>
            <a:r>
              <a:rPr lang="en-GB" dirty="0"/>
              <a:t>TRP Expanded uncertainty</a:t>
            </a:r>
          </a:p>
          <a:p>
            <a:pPr lvl="2"/>
            <a:r>
              <a:rPr lang="en-GB" dirty="0"/>
              <a:t>EIS Expanded uncertainty</a:t>
            </a:r>
          </a:p>
          <a:p>
            <a:pPr lvl="1"/>
            <a:r>
              <a:rPr lang="en-GB" dirty="0"/>
              <a:t>TT ACLR and SEM updates based on agreement of R5-191524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4597</TotalTime>
  <Words>467</Words>
  <Application>Microsoft Office PowerPoint</Application>
  <PresentationFormat>On-screen Show (4:3)</PresentationFormat>
  <Paragraphs>47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WF TS 38.521-2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193</cp:revision>
  <dcterms:created xsi:type="dcterms:W3CDTF">2018-05-23T08:39:00Z</dcterms:created>
  <dcterms:modified xsi:type="dcterms:W3CDTF">2019-03-01T10:43:32Z</dcterms:modified>
</cp:coreProperties>
</file>