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PCTEST Engineering Lab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#82			</a:t>
            </a:r>
            <a:r>
              <a:rPr lang="en-US" b="1" dirty="0"/>
              <a:t>R5-192686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GB" b="1" dirty="0">
                <a:latin typeface="Arial" panose="020B0604020202020204" pitchFamily="34" charset="0"/>
                <a:ea typeface="Malgun Gothic" panose="020B0503020000020004" pitchFamily="34" charset="-127"/>
              </a:rPr>
              <a:t>Athens, Greece, 25 Feb - 1 Mar 2019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78651" y="290285"/>
            <a:ext cx="7494588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9942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</a:t>
            </a:r>
          </a:p>
          <a:p>
            <a:pPr lvl="1"/>
            <a:r>
              <a:rPr lang="en-US" sz="1000" kern="0" dirty="0"/>
              <a:t>Ref Sensitivity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9942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333933" y="995688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RAN5-82)</a:t>
            </a:r>
            <a:endParaRPr lang="en-US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62C62B-9833-4C08-BD38-1FE51BE0A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24" y="1662259"/>
            <a:ext cx="6882151" cy="319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2019-03-01T07:36:54Z</dcterms:modified>
</cp:coreProperties>
</file>