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28/02/2019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R5-192596</a:t>
            </a:r>
            <a:endParaRPr lang="fr-FR" b="1" dirty="0"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(R5-190955) and TT (R5-190954 and R5-190956)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</a:t>
            </a:r>
            <a:r>
              <a:rPr lang="en-GB" dirty="0"/>
              <a:t>Cases: 6.3B.3.1, 6.3B.3.2, 6.3B.3.3, 6.3B.3.4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pPr lvl="1"/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4372</TotalTime>
  <Words>422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169</cp:revision>
  <dcterms:created xsi:type="dcterms:W3CDTF">2018-05-23T08:39:00Z</dcterms:created>
  <dcterms:modified xsi:type="dcterms:W3CDTF">2019-02-28T10:08:55Z</dcterms:modified>
</cp:coreProperties>
</file>