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4" autoAdjust="0"/>
    <p:restoredTop sz="94342" autoAdjust="0"/>
  </p:normalViewPr>
  <p:slideViewPr>
    <p:cSldViewPr>
      <p:cViewPr varScale="1">
        <p:scale>
          <a:sx n="73" d="100"/>
          <a:sy n="73" d="100"/>
        </p:scale>
        <p:origin x="16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16/11/2018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FR2 TT Way Forward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#81</a:t>
            </a:r>
            <a:endParaRPr lang="en-US" b="1" dirty="0"/>
          </a:p>
          <a:p>
            <a:r>
              <a:rPr lang="en-GB" b="1" dirty="0"/>
              <a:t>Spokane, USA, 12</a:t>
            </a:r>
            <a:r>
              <a:rPr lang="en-GB" b="1" baseline="30000" dirty="0"/>
              <a:t>th</a:t>
            </a:r>
            <a:r>
              <a:rPr lang="en-GB" b="1" dirty="0"/>
              <a:t> – 16</a:t>
            </a:r>
            <a:r>
              <a:rPr lang="en-GB" b="1" baseline="30000" dirty="0"/>
              <a:t>th</a:t>
            </a:r>
            <a:r>
              <a:rPr lang="en-GB" b="1" dirty="0"/>
              <a:t> November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R5-188058</a:t>
            </a:r>
            <a:endParaRPr lang="fr-FR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Orange, Vodafone, CMCC, </a:t>
            </a:r>
            <a:r>
              <a:rPr lang="it-IT" dirty="0"/>
              <a:t>China </a:t>
            </a:r>
            <a:r>
              <a:rPr lang="it-IT" dirty="0" err="1"/>
              <a:t>Unicom</a:t>
            </a:r>
            <a:r>
              <a:rPr lang="it-IT" dirty="0"/>
              <a:t>,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Qualcomm, AT&amp;T, Ericsson, NTT DoCoMo, Verizon, Dish, Intel, Apple</a:t>
            </a:r>
            <a:endParaRPr lang="en-GB" noProof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the following contribution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basically TT = </a:t>
            </a:r>
            <a:r>
              <a:rPr lang="en-US" dirty="0"/>
              <a:t>0.65xMU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TT NR FR2 Agreement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/>
              <a:t>TT = 0.50 * MU (the upper bound of MU value used for TT calculation is 0.01ppm , 0.5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 (next slide)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D48C8-4C1A-4F40-9288-009031288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Agreed </a:t>
            </a:r>
            <a:r>
              <a:rPr lang="en-CA" dirty="0"/>
              <a:t>Editor’s note to TS 38.521-2 TT Annex 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C79DF-8B80-4F76-AF7F-06745CD08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US" sz="2900" dirty="0"/>
              <a:t>The TT values defined in this section are valid only until RAN5#85 (November 2019)</a:t>
            </a:r>
          </a:p>
          <a:p>
            <a:r>
              <a:rPr lang="en-US" sz="2900" dirty="0"/>
              <a:t>RAN5 expects to have the following actions performed by RAN5#85 in efforts to improve the TT values</a:t>
            </a:r>
          </a:p>
          <a:p>
            <a:pPr lvl="1"/>
            <a:r>
              <a:rPr lang="en-US" dirty="0"/>
              <a:t>For updated TT evaluation only, MU analysis taking into the account the data sheet from commercially available test systems or any additional experimental data to justify the values</a:t>
            </a:r>
          </a:p>
          <a:p>
            <a:pPr lvl="1"/>
            <a:r>
              <a:rPr lang="en-CA" dirty="0"/>
              <a:t>UE vendors’ have supplied further input on TT based on the performance of the existing </a:t>
            </a:r>
            <a:r>
              <a:rPr lang="en-CA" dirty="0" err="1"/>
              <a:t>mmWave</a:t>
            </a:r>
            <a:r>
              <a:rPr lang="en-CA" dirty="0"/>
              <a:t> UE against the RF test cases </a:t>
            </a:r>
            <a:endParaRPr lang="en-US" dirty="0"/>
          </a:p>
          <a:p>
            <a:pPr lvl="1"/>
            <a:r>
              <a:rPr lang="en-CA" dirty="0"/>
              <a:t>At least one statistical analysis has been done on possibilities to improve test confidence level</a:t>
            </a:r>
            <a:endParaRPr lang="en-US" dirty="0"/>
          </a:p>
          <a:p>
            <a:pPr lvl="1"/>
            <a:r>
              <a:rPr lang="en-CA" dirty="0"/>
              <a:t>Measurement results &amp; evaluation of network performance / commercially available devices has been provided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6195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4941</TotalTime>
  <Words>400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NR FR2 TT Way Forward</vt:lpstr>
      <vt:lpstr>Background</vt:lpstr>
      <vt:lpstr>TT NR FR2 Agreement</vt:lpstr>
      <vt:lpstr>Agreed Editor’s note to TS 38.521-2 TT Annex F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212</cp:revision>
  <dcterms:created xsi:type="dcterms:W3CDTF">2018-05-23T08:39:00Z</dcterms:created>
  <dcterms:modified xsi:type="dcterms:W3CDTF">2018-11-16T22:36:42Z</dcterms:modified>
</cp:coreProperties>
</file>