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4"/>
    <p:sldMasterId id="2147483669" r:id="rId5"/>
  </p:sldMasterIdLst>
  <p:notesMasterIdLst>
    <p:notesMasterId r:id="rId9"/>
  </p:notesMasterIdLst>
  <p:handoutMasterIdLst>
    <p:handoutMasterId r:id="rId10"/>
  </p:handoutMasterIdLst>
  <p:sldIdLst>
    <p:sldId id="346" r:id="rId6"/>
    <p:sldId id="348" r:id="rId7"/>
    <p:sldId id="379" r:id="rId8"/>
  </p:sldIdLst>
  <p:sldSz cx="9144000" cy="6858000" type="screen4x3"/>
  <p:notesSz cx="6950075" cy="9236075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Trebuchet MS" pitchFamily="34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Trebuchet MS" pitchFamily="34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Trebuchet MS" pitchFamily="34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Trebuchet M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5F9127"/>
    <a:srgbClr val="78B832"/>
    <a:srgbClr val="FFFF00"/>
    <a:srgbClr val="33CCFF"/>
    <a:srgbClr val="DDF5FB"/>
    <a:srgbClr val="D6E2F2"/>
    <a:srgbClr val="14236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68" autoAdjust="0"/>
    <p:restoredTop sz="89237" autoAdjust="0"/>
  </p:normalViewPr>
  <p:slideViewPr>
    <p:cSldViewPr snapToGrid="0">
      <p:cViewPr>
        <p:scale>
          <a:sx n="75" d="100"/>
          <a:sy n="75" d="100"/>
        </p:scale>
        <p:origin x="-1440" y="-462"/>
      </p:cViewPr>
      <p:guideLst>
        <p:guide orient="horz" pos="2160"/>
        <p:guide orient="horz" pos="603"/>
        <p:guide pos="2880"/>
      </p:guideLst>
    </p:cSldViewPr>
  </p:slideViewPr>
  <p:outlineViewPr>
    <p:cViewPr>
      <p:scale>
        <a:sx n="33" d="100"/>
        <a:sy n="33" d="100"/>
      </p:scale>
      <p:origin x="82" y="240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-2802" y="-102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6030913" y="315913"/>
            <a:ext cx="787400" cy="2127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r" defTabSz="925513"/>
            <a:r>
              <a:rPr lang="en-US" b="0">
                <a:solidFill>
                  <a:schemeClr val="accent2"/>
                </a:solidFill>
              </a:rPr>
              <a:t>Title here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42888" y="8959850"/>
            <a:ext cx="1408112" cy="18256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l" defTabSz="925513"/>
            <a:r>
              <a:rPr lang="en-US" sz="1200" b="0"/>
              <a:t>Date of Presentation</a:t>
            </a:r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231775" y="587375"/>
            <a:ext cx="6586538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>
            <a:off x="231775" y="8905875"/>
            <a:ext cx="6586538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111875" y="8945563"/>
            <a:ext cx="655638" cy="2127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l" defTabSz="925513"/>
            <a:r>
              <a:rPr lang="en-US" b="0"/>
              <a:t>Page </a:t>
            </a:r>
            <a:fld id="{F10BB755-35E9-4058-A9A6-0CD7342A1E87}" type="slidenum">
              <a:rPr lang="en-US" b="0"/>
              <a:pPr algn="l" defTabSz="925513"/>
              <a:t>‹#›</a:t>
            </a:fld>
            <a:endParaRPr lang="en-US" b="0"/>
          </a:p>
        </p:txBody>
      </p:sp>
      <p:pic>
        <p:nvPicPr>
          <p:cNvPr id="7180" name="Picture 12" descr="Spirent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913" y="93663"/>
            <a:ext cx="1046162" cy="4222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68010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5225" y="692150"/>
            <a:ext cx="4619625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325" y="4387850"/>
            <a:ext cx="5559425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2" tIns="46246" rIns="92492" bIns="462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6070600" y="315913"/>
            <a:ext cx="747713" cy="21431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r" defTabSz="925513"/>
            <a:r>
              <a:rPr lang="en-US" b="0">
                <a:latin typeface="Arial" pitchFamily="34" charset="0"/>
              </a:rPr>
              <a:t>Title here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42888" y="8943975"/>
            <a:ext cx="1638300" cy="2159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l" defTabSz="925513"/>
            <a:r>
              <a:rPr lang="en-US" b="0">
                <a:latin typeface="Arial" pitchFamily="34" charset="0"/>
              </a:rPr>
              <a:t>Date of Presentation</a:t>
            </a:r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>
            <a:off x="231775" y="587375"/>
            <a:ext cx="6586538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231775" y="8905875"/>
            <a:ext cx="6586538" cy="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6111875" y="8943975"/>
            <a:ext cx="688975" cy="2159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l" defTabSz="925513"/>
            <a:r>
              <a:rPr lang="en-US" b="0">
                <a:latin typeface="Arial" pitchFamily="34" charset="0"/>
              </a:rPr>
              <a:t>Page </a:t>
            </a:r>
            <a:fld id="{0FF7B7A8-2A63-4249-8312-C6BB849AF4CB}" type="slidenum">
              <a:rPr lang="en-US" b="0">
                <a:latin typeface="Arial" pitchFamily="34" charset="0"/>
              </a:rPr>
              <a:pPr algn="l" defTabSz="925513"/>
              <a:t>‹#›</a:t>
            </a:fld>
            <a:endParaRPr lang="en-US" b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1694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/>
              <a:t>Cons</a:t>
            </a:r>
          </a:p>
          <a:p>
            <a:pPr lvl="1"/>
            <a:r>
              <a:rPr lang="en-US" dirty="0" smtClean="0"/>
              <a:t>Cost of two radios</a:t>
            </a:r>
          </a:p>
          <a:p>
            <a:pPr lvl="1"/>
            <a:r>
              <a:rPr lang="en-US" dirty="0" smtClean="0"/>
              <a:t>Cross-radio, Cross-band interaction and </a:t>
            </a:r>
            <a:br>
              <a:rPr lang="en-US" dirty="0" smtClean="0"/>
            </a:br>
            <a:r>
              <a:rPr lang="en-US" dirty="0" smtClean="0"/>
              <a:t>interference</a:t>
            </a:r>
          </a:p>
          <a:p>
            <a:pPr lvl="1"/>
            <a:r>
              <a:rPr lang="en-US" dirty="0" smtClean="0"/>
              <a:t>Maximum allowable output power </a:t>
            </a:r>
            <a:br>
              <a:rPr lang="en-US" dirty="0" smtClean="0"/>
            </a:br>
            <a:r>
              <a:rPr lang="en-US" dirty="0" smtClean="0"/>
              <a:t>considerations</a:t>
            </a:r>
          </a:p>
          <a:p>
            <a:pPr lvl="1"/>
            <a:r>
              <a:rPr lang="en-US" dirty="0" smtClean="0"/>
              <a:t>Battery life considerations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076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683000" y="5143500"/>
            <a:ext cx="5319713" cy="231775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6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307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684588" y="3705225"/>
            <a:ext cx="5297487" cy="793750"/>
          </a:xfrm>
        </p:spPr>
        <p:txBody>
          <a:bodyPr anchor="t">
            <a:spAutoFit/>
          </a:bodyPr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4813" y="53975"/>
            <a:ext cx="2171700" cy="22764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38125" y="53975"/>
            <a:ext cx="6364288" cy="22764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5" y="53975"/>
            <a:ext cx="8686800" cy="963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38125" y="1370013"/>
            <a:ext cx="8688388" cy="4583112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47059441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165601" y="5143500"/>
            <a:ext cx="4978400" cy="307777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 typeface="Wingdings" pitchFamily="2" charset="2"/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 noProof="0" dirty="0" smtClean="0"/>
              <a:t>Click to edit Master subtitle style</a:t>
            </a:r>
          </a:p>
        </p:txBody>
      </p:sp>
      <p:sp>
        <p:nvSpPr>
          <p:cNvPr id="3307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167189" y="3705225"/>
            <a:ext cx="4976812" cy="793750"/>
          </a:xfrm>
        </p:spPr>
        <p:txBody>
          <a:bodyPr wrap="square" anchor="t">
            <a:spAutoFit/>
          </a:bodyPr>
          <a:lstStyle>
            <a:lvl1pPr>
              <a:defRPr sz="2600"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19" name="Text Box 4"/>
          <p:cNvSpPr txBox="1">
            <a:spLocks noChangeArrowheads="1"/>
          </p:cNvSpPr>
          <p:nvPr userDrawn="1"/>
        </p:nvSpPr>
        <p:spPr bwMode="auto">
          <a:xfrm>
            <a:off x="51687" y="6561138"/>
            <a:ext cx="11906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1pPr>
            <a:lvl2pPr marL="742950" indent="-285750" eaLnBrk="0" hangingPunct="0"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2pPr>
            <a:lvl3pPr marL="1143000" indent="-228600" eaLnBrk="0" hangingPunct="0"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3pPr>
            <a:lvl4pPr marL="1600200" indent="-228600" eaLnBrk="0" hangingPunct="0"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4pPr>
            <a:lvl5pPr marL="2057400" indent="-228600" eaLnBrk="0" hangingPunct="0"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fld id="{1516E912-5ED7-40DF-96A3-4E2978888800}" type="slidenum">
              <a:rPr lang="en-GB" sz="700" kern="0" baseline="0" smtClean="0">
                <a:solidFill>
                  <a:srgbClr val="333399"/>
                </a:solidFill>
              </a:rPr>
              <a:pPr algn="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700" kern="0" baseline="0" dirty="0" smtClean="0">
              <a:solidFill>
                <a:srgbClr val="333399"/>
              </a:solidFill>
            </a:endParaRPr>
          </a:p>
        </p:txBody>
      </p:sp>
      <p:grpSp>
        <p:nvGrpSpPr>
          <p:cNvPr id="20" name="Group 5"/>
          <p:cNvGrpSpPr>
            <a:grpSpLocks/>
          </p:cNvGrpSpPr>
          <p:nvPr userDrawn="1"/>
        </p:nvGrpSpPr>
        <p:grpSpPr bwMode="auto">
          <a:xfrm>
            <a:off x="221545" y="6562787"/>
            <a:ext cx="1471595" cy="106364"/>
            <a:chOff x="273" y="4134"/>
            <a:chExt cx="927" cy="67"/>
          </a:xfrm>
        </p:grpSpPr>
        <p:sp>
          <p:nvSpPr>
            <p:cNvPr id="21" name="Text Box 6"/>
            <p:cNvSpPr txBox="1">
              <a:spLocks noChangeArrowheads="1"/>
            </p:cNvSpPr>
            <p:nvPr userDrawn="1"/>
          </p:nvSpPr>
          <p:spPr bwMode="auto">
            <a:xfrm>
              <a:off x="320" y="4134"/>
              <a:ext cx="880" cy="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1pPr>
              <a:lvl2pPr marL="742950" indent="-285750" eaLnBrk="0" hangingPunct="0"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2pPr>
              <a:lvl3pPr marL="1143000" indent="-228600" eaLnBrk="0" hangingPunct="0"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3pPr>
              <a:lvl4pPr marL="1600200" indent="-228600" eaLnBrk="0" hangingPunct="0"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4pPr>
              <a:lvl5pPr marL="2057400" indent="-228600" eaLnBrk="0" hangingPunct="0"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9pPr>
            </a:lstStyle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700" kern="0" baseline="0" dirty="0" smtClean="0">
                  <a:solidFill>
                    <a:srgbClr val="333399"/>
                  </a:solidFill>
                </a:rPr>
                <a:t>PROPRIETARY AND CONFIDENTIAL</a:t>
              </a:r>
            </a:p>
          </p:txBody>
        </p:sp>
        <p:sp>
          <p:nvSpPr>
            <p:cNvPr id="22" name="Oval 7"/>
            <p:cNvSpPr>
              <a:spLocks noChangeArrowheads="1"/>
            </p:cNvSpPr>
            <p:nvPr userDrawn="1"/>
          </p:nvSpPr>
          <p:spPr bwMode="auto">
            <a:xfrm>
              <a:off x="273" y="4152"/>
              <a:ext cx="27" cy="27"/>
            </a:xfrm>
            <a:prstGeom prst="ellipse">
              <a:avLst/>
            </a:prstGeom>
            <a:solidFill>
              <a:srgbClr val="33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5074275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>
            <a:lvl1pPr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908686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8125" y="1187450"/>
            <a:ext cx="4267200" cy="1527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5" y="1187450"/>
            <a:ext cx="4268788" cy="1527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526498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482856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6082783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11500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5" y="53975"/>
            <a:ext cx="8686800" cy="96361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38125" y="1370013"/>
            <a:ext cx="8688388" cy="4583112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731118235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3pPr marL="1031875" indent="-228600">
              <a:buFont typeface="Arial" pitchFamily="34" charset="0"/>
              <a:buChar char="•"/>
              <a:defRPr sz="1600">
                <a:latin typeface="+mn-lt"/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/>
          </p:cNvSpPr>
          <p:nvPr userDrawn="1"/>
        </p:nvSpPr>
        <p:spPr bwMode="auto">
          <a:xfrm>
            <a:off x="0" y="3201987"/>
            <a:ext cx="9144000" cy="3656013"/>
          </a:xfrm>
          <a:prstGeom prst="rect">
            <a:avLst/>
          </a:prstGeom>
          <a:gradFill rotWithShape="0">
            <a:gsLst>
              <a:gs pos="0">
                <a:srgbClr val="10265A"/>
              </a:gs>
              <a:gs pos="50000">
                <a:srgbClr val="1C449C"/>
              </a:gs>
              <a:gs pos="75000">
                <a:srgbClr val="255BCF"/>
              </a:gs>
              <a:gs pos="100000">
                <a:srgbClr val="255BC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endParaRPr lang="en-US">
              <a:solidFill>
                <a:srgbClr val="21368B"/>
              </a:solidFill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650" y="5366890"/>
            <a:ext cx="1530350" cy="1491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114512"/>
            <a:ext cx="7772400" cy="2923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88483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8125" y="1187450"/>
            <a:ext cx="4267200" cy="114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5" y="1187450"/>
            <a:ext cx="4268788" cy="114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8125" y="1187450"/>
            <a:ext cx="86883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32973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38125" y="53975"/>
            <a:ext cx="8686800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520" y="6642226"/>
            <a:ext cx="31186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21E64FE9-0793-4B1D-B3CA-DEF72D8F6F5E}" type="slidenum">
              <a:rPr lang="en-US" sz="700" smtClean="0">
                <a:solidFill>
                  <a:schemeClr val="bg2"/>
                </a:solidFill>
              </a:rPr>
              <a:pPr algn="l"/>
              <a:t>‹#›</a:t>
            </a:fld>
            <a:endParaRPr lang="en-US" sz="7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8" r:id="rId12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2pPr>
      <a:lvl3pPr algn="l" rtl="0" eaLnBrk="1" fontAlgn="base" hangingPunct="1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3pPr>
      <a:lvl4pPr algn="l" rtl="0" eaLnBrk="1" fontAlgn="base" hangingPunct="1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4pPr>
      <a:lvl5pPr algn="l" rtl="0" eaLnBrk="1" fontAlgn="base" hangingPunct="1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lnSpc>
          <a:spcPct val="95000"/>
        </a:lnSpc>
        <a:spcBef>
          <a:spcPct val="5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£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50000"/>
        </a:spcBef>
        <a:spcAft>
          <a:spcPct val="0"/>
        </a:spcAft>
        <a:buClr>
          <a:schemeClr val="folHlink"/>
        </a:buClr>
        <a:buSzPct val="115000"/>
        <a:buChar char="•"/>
        <a:defRPr>
          <a:solidFill>
            <a:schemeClr val="tx1"/>
          </a:solidFill>
          <a:latin typeface="+mn-lt"/>
        </a:defRPr>
      </a:lvl2pPr>
      <a:lvl3pPr marL="1371600" indent="-339725" algn="l" rtl="0" eaLnBrk="1" fontAlgn="base" hangingPunct="1">
        <a:spcBef>
          <a:spcPct val="5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§"/>
        <a:defRPr>
          <a:solidFill>
            <a:schemeClr val="tx1"/>
          </a:solidFill>
          <a:latin typeface="Arial" pitchFamily="34" charset="0"/>
        </a:defRPr>
      </a:lvl3pPr>
      <a:lvl4pPr marL="1722438" indent="-228600" algn="l" rtl="0" eaLnBrk="1" fontAlgn="base" hangingPunct="1">
        <a:spcBef>
          <a:spcPct val="50000"/>
        </a:spcBef>
        <a:spcAft>
          <a:spcPct val="0"/>
        </a:spcAft>
        <a:buClr>
          <a:schemeClr val="folHlink"/>
        </a:buClr>
        <a:buSzPct val="90000"/>
        <a:buFont typeface="Arial" pitchFamily="34" charset="0"/>
        <a:buChar char="-"/>
        <a:defRPr sz="1600">
          <a:solidFill>
            <a:schemeClr val="tx1"/>
          </a:solidFill>
          <a:latin typeface="Arial" pitchFamily="34" charset="0"/>
        </a:defRPr>
      </a:lvl4pPr>
      <a:lvl5pPr marL="2065338" indent="-228600" algn="l" rtl="0" eaLnBrk="1" fontAlgn="base" hangingPunct="1">
        <a:lnSpc>
          <a:spcPct val="90000"/>
        </a:lnSpc>
        <a:spcBef>
          <a:spcPct val="50000"/>
        </a:spcBef>
        <a:spcAft>
          <a:spcPct val="0"/>
        </a:spcAft>
        <a:buSzPct val="120000"/>
        <a:buChar char="•"/>
        <a:defRPr>
          <a:solidFill>
            <a:srgbClr val="000066"/>
          </a:solidFill>
          <a:latin typeface="Arial" pitchFamily="34" charset="0"/>
        </a:defRPr>
      </a:lvl5pPr>
      <a:lvl6pPr marL="2522538" indent="-228600" algn="l" rtl="0" eaLnBrk="1" fontAlgn="base" hangingPunct="1">
        <a:lnSpc>
          <a:spcPct val="90000"/>
        </a:lnSpc>
        <a:spcBef>
          <a:spcPct val="50000"/>
        </a:spcBef>
        <a:spcAft>
          <a:spcPct val="0"/>
        </a:spcAft>
        <a:buSzPct val="120000"/>
        <a:buChar char="•"/>
        <a:defRPr>
          <a:solidFill>
            <a:srgbClr val="000066"/>
          </a:solidFill>
          <a:latin typeface="Arial" pitchFamily="34" charset="0"/>
        </a:defRPr>
      </a:lvl6pPr>
      <a:lvl7pPr marL="2979738" indent="-228600" algn="l" rtl="0" eaLnBrk="1" fontAlgn="base" hangingPunct="1">
        <a:lnSpc>
          <a:spcPct val="90000"/>
        </a:lnSpc>
        <a:spcBef>
          <a:spcPct val="50000"/>
        </a:spcBef>
        <a:spcAft>
          <a:spcPct val="0"/>
        </a:spcAft>
        <a:buSzPct val="120000"/>
        <a:buChar char="•"/>
        <a:defRPr>
          <a:solidFill>
            <a:srgbClr val="000066"/>
          </a:solidFill>
          <a:latin typeface="Arial" pitchFamily="34" charset="0"/>
        </a:defRPr>
      </a:lvl7pPr>
      <a:lvl8pPr marL="3436938" indent="-228600" algn="l" rtl="0" eaLnBrk="1" fontAlgn="base" hangingPunct="1">
        <a:lnSpc>
          <a:spcPct val="90000"/>
        </a:lnSpc>
        <a:spcBef>
          <a:spcPct val="50000"/>
        </a:spcBef>
        <a:spcAft>
          <a:spcPct val="0"/>
        </a:spcAft>
        <a:buSzPct val="120000"/>
        <a:buChar char="•"/>
        <a:defRPr>
          <a:solidFill>
            <a:srgbClr val="000066"/>
          </a:solidFill>
          <a:latin typeface="Arial" pitchFamily="34" charset="0"/>
        </a:defRPr>
      </a:lvl8pPr>
      <a:lvl9pPr marL="3894138" indent="-228600" algn="l" rtl="0" eaLnBrk="1" fontAlgn="base" hangingPunct="1">
        <a:lnSpc>
          <a:spcPct val="90000"/>
        </a:lnSpc>
        <a:spcBef>
          <a:spcPct val="50000"/>
        </a:spcBef>
        <a:spcAft>
          <a:spcPct val="0"/>
        </a:spcAft>
        <a:buSzPct val="120000"/>
        <a:buChar char="•"/>
        <a:defRPr>
          <a:solidFill>
            <a:srgbClr val="000066"/>
          </a:solidFill>
          <a:latin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8125" y="1187450"/>
            <a:ext cx="8688388" cy="152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38125" y="53975"/>
            <a:ext cx="86868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2" name="Text Box 4"/>
          <p:cNvSpPr txBox="1">
            <a:spLocks noChangeArrowheads="1"/>
          </p:cNvSpPr>
          <p:nvPr userDrawn="1"/>
        </p:nvSpPr>
        <p:spPr bwMode="auto">
          <a:xfrm>
            <a:off x="51687" y="6561138"/>
            <a:ext cx="119063" cy="9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1pPr>
            <a:lvl2pPr marL="742950" indent="-285750" eaLnBrk="0" hangingPunct="0"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2pPr>
            <a:lvl3pPr marL="1143000" indent="-228600" eaLnBrk="0" hangingPunct="0"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3pPr>
            <a:lvl4pPr marL="1600200" indent="-228600" eaLnBrk="0" hangingPunct="0"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4pPr>
            <a:lvl5pPr marL="2057400" indent="-228600" eaLnBrk="0" hangingPunct="0"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aseline="-25000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fld id="{1516E912-5ED7-40DF-96A3-4E2978888800}" type="slidenum">
              <a:rPr lang="en-GB" sz="700" kern="0" baseline="0" smtClean="0">
                <a:solidFill>
                  <a:srgbClr val="333399"/>
                </a:solidFill>
              </a:rPr>
              <a:pPr algn="r" fontAlgn="auto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sz="700" kern="0" baseline="0" dirty="0" smtClean="0">
              <a:solidFill>
                <a:srgbClr val="333399"/>
              </a:solidFill>
            </a:endParaRPr>
          </a:p>
        </p:txBody>
      </p:sp>
      <p:grpSp>
        <p:nvGrpSpPr>
          <p:cNvPr id="13" name="Group 5"/>
          <p:cNvGrpSpPr>
            <a:grpSpLocks/>
          </p:cNvGrpSpPr>
          <p:nvPr userDrawn="1"/>
        </p:nvGrpSpPr>
        <p:grpSpPr bwMode="auto">
          <a:xfrm>
            <a:off x="221545" y="6562787"/>
            <a:ext cx="1471595" cy="106364"/>
            <a:chOff x="273" y="4134"/>
            <a:chExt cx="927" cy="67"/>
          </a:xfrm>
        </p:grpSpPr>
        <p:sp>
          <p:nvSpPr>
            <p:cNvPr id="14" name="Text Box 6"/>
            <p:cNvSpPr txBox="1">
              <a:spLocks noChangeArrowheads="1"/>
            </p:cNvSpPr>
            <p:nvPr userDrawn="1"/>
          </p:nvSpPr>
          <p:spPr bwMode="auto">
            <a:xfrm>
              <a:off x="320" y="4134"/>
              <a:ext cx="880" cy="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b">
              <a:spAutoFit/>
            </a:bodyPr>
            <a:lstStyle>
              <a:lvl1pPr eaLnBrk="0" hangingPunct="0"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1pPr>
              <a:lvl2pPr marL="742950" indent="-285750" eaLnBrk="0" hangingPunct="0"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2pPr>
              <a:lvl3pPr marL="1143000" indent="-228600" eaLnBrk="0" hangingPunct="0"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3pPr>
              <a:lvl4pPr marL="1600200" indent="-228600" eaLnBrk="0" hangingPunct="0"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4pPr>
              <a:lvl5pPr marL="2057400" indent="-228600" eaLnBrk="0" hangingPunct="0"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bg1"/>
                  </a:solidFill>
                  <a:latin typeface="Trebuchet MS" pitchFamily="34" charset="0"/>
                </a:defRPr>
              </a:lvl9pPr>
            </a:lstStyle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700" kern="0" baseline="0" dirty="0" smtClean="0">
                  <a:solidFill>
                    <a:srgbClr val="333399"/>
                  </a:solidFill>
                </a:rPr>
                <a:t>PROPRIETARY AND CONFIDENTIAL</a:t>
              </a:r>
            </a:p>
          </p:txBody>
        </p:sp>
        <p:sp>
          <p:nvSpPr>
            <p:cNvPr id="15" name="Oval 7"/>
            <p:cNvSpPr>
              <a:spLocks noChangeArrowheads="1"/>
            </p:cNvSpPr>
            <p:nvPr userDrawn="1"/>
          </p:nvSpPr>
          <p:spPr bwMode="auto">
            <a:xfrm>
              <a:off x="273" y="4152"/>
              <a:ext cx="27" cy="27"/>
            </a:xfrm>
            <a:prstGeom prst="ellipse">
              <a:avLst/>
            </a:prstGeom>
            <a:solidFill>
              <a:srgbClr val="33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round/>
                  <a:headEnd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682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</p:sldLayoutIdLst>
  <p:transition spd="med">
    <p:fade/>
  </p:transition>
  <p:txStyles>
    <p:titleStyle>
      <a:lvl1pPr algn="l" rtl="0" eaLnBrk="0" fontAlgn="base" hangingPunct="0">
        <a:spcBef>
          <a:spcPct val="50000"/>
        </a:spcBef>
        <a:spcAft>
          <a:spcPct val="0"/>
        </a:spcAft>
        <a:defRPr lang="en-US" sz="3000" b="1" dirty="0" smtClean="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50000"/>
        </a:spcBef>
        <a:spcAft>
          <a:spcPct val="0"/>
        </a:spcAft>
        <a:defRPr sz="3000" b="1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£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50000"/>
        </a:spcBef>
        <a:spcAft>
          <a:spcPct val="0"/>
        </a:spcAft>
        <a:buClr>
          <a:schemeClr val="folHlink"/>
        </a:buClr>
        <a:buSzPct val="115000"/>
        <a:buChar char="•"/>
        <a:defRPr>
          <a:solidFill>
            <a:schemeClr val="tx1"/>
          </a:solidFill>
          <a:latin typeface="+mn-lt"/>
        </a:defRPr>
      </a:lvl2pPr>
      <a:lvl3pPr marL="1371600" indent="-339725" algn="l" rtl="0" eaLnBrk="0" fontAlgn="base" hangingPunct="0">
        <a:spcBef>
          <a:spcPct val="5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§"/>
        <a:defRPr>
          <a:solidFill>
            <a:schemeClr val="tx1"/>
          </a:solidFill>
          <a:latin typeface="Arial" charset="0"/>
        </a:defRPr>
      </a:lvl3pPr>
      <a:lvl4pPr marL="1722438" indent="-228600" algn="l" rtl="0" eaLnBrk="0" fontAlgn="base" hangingPunct="0">
        <a:spcBef>
          <a:spcPct val="50000"/>
        </a:spcBef>
        <a:spcAft>
          <a:spcPct val="0"/>
        </a:spcAft>
        <a:buClr>
          <a:schemeClr val="folHlink"/>
        </a:buClr>
        <a:buSzPct val="90000"/>
        <a:buFont typeface="Arial" charset="0"/>
        <a:buChar char="-"/>
        <a:defRPr sz="1600">
          <a:solidFill>
            <a:schemeClr val="tx1"/>
          </a:solidFill>
          <a:latin typeface="Arial" charset="0"/>
        </a:defRPr>
      </a:lvl4pPr>
      <a:lvl5pPr marL="2065338" indent="-228600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SzPct val="120000"/>
        <a:buChar char="•"/>
        <a:defRPr>
          <a:solidFill>
            <a:srgbClr val="000066"/>
          </a:solidFill>
          <a:latin typeface="Arial" charset="0"/>
        </a:defRPr>
      </a:lvl5pPr>
      <a:lvl6pPr marL="2522538" indent="-228600" algn="l" rtl="0" fontAlgn="base">
        <a:lnSpc>
          <a:spcPct val="90000"/>
        </a:lnSpc>
        <a:spcBef>
          <a:spcPct val="50000"/>
        </a:spcBef>
        <a:spcAft>
          <a:spcPct val="0"/>
        </a:spcAft>
        <a:buSzPct val="120000"/>
        <a:buChar char="•"/>
        <a:defRPr>
          <a:solidFill>
            <a:srgbClr val="000066"/>
          </a:solidFill>
          <a:latin typeface="Arial" charset="0"/>
        </a:defRPr>
      </a:lvl6pPr>
      <a:lvl7pPr marL="2979738" indent="-228600" algn="l" rtl="0" fontAlgn="base">
        <a:lnSpc>
          <a:spcPct val="90000"/>
        </a:lnSpc>
        <a:spcBef>
          <a:spcPct val="50000"/>
        </a:spcBef>
        <a:spcAft>
          <a:spcPct val="0"/>
        </a:spcAft>
        <a:buSzPct val="120000"/>
        <a:buChar char="•"/>
        <a:defRPr>
          <a:solidFill>
            <a:srgbClr val="000066"/>
          </a:solidFill>
          <a:latin typeface="Arial" charset="0"/>
        </a:defRPr>
      </a:lvl7pPr>
      <a:lvl8pPr marL="3436938" indent="-228600" algn="l" rtl="0" fontAlgn="base">
        <a:lnSpc>
          <a:spcPct val="90000"/>
        </a:lnSpc>
        <a:spcBef>
          <a:spcPct val="50000"/>
        </a:spcBef>
        <a:spcAft>
          <a:spcPct val="0"/>
        </a:spcAft>
        <a:buSzPct val="120000"/>
        <a:buChar char="•"/>
        <a:defRPr>
          <a:solidFill>
            <a:srgbClr val="000066"/>
          </a:solidFill>
          <a:latin typeface="Arial" charset="0"/>
        </a:defRPr>
      </a:lvl8pPr>
      <a:lvl9pPr marL="3894138" indent="-228600" algn="l" rtl="0" fontAlgn="base">
        <a:lnSpc>
          <a:spcPct val="90000"/>
        </a:lnSpc>
        <a:spcBef>
          <a:spcPct val="50000"/>
        </a:spcBef>
        <a:spcAft>
          <a:spcPct val="0"/>
        </a:spcAft>
        <a:buSzPct val="120000"/>
        <a:buChar char="•"/>
        <a:defRPr>
          <a:solidFill>
            <a:srgbClr val="000066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9" name="Rectangle 7"/>
          <p:cNvSpPr>
            <a:spLocks noGrp="1" noChangeArrowheads="1"/>
          </p:cNvSpPr>
          <p:nvPr>
            <p:ph type="title"/>
          </p:nvPr>
        </p:nvSpPr>
        <p:spPr>
          <a:xfrm>
            <a:off x="361156" y="4254500"/>
            <a:ext cx="8421687" cy="1397000"/>
          </a:xfrm>
        </p:spPr>
        <p:txBody>
          <a:bodyPr/>
          <a:lstStyle/>
          <a:p>
            <a:pPr algn="ctr"/>
            <a:r>
              <a:rPr lang="en-US" sz="3600" b="0" cap="none" dirty="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RAN 5 #65: </a:t>
            </a:r>
            <a:r>
              <a:rPr lang="en-GB" altLang="en-US" sz="3600" b="0" cap="none" dirty="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10th to 14th November </a:t>
            </a:r>
            <a:r>
              <a:rPr lang="en-GB" altLang="en-US" sz="3600" b="0" cap="none" dirty="0" smtClean="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2014</a:t>
            </a:r>
            <a:r>
              <a:rPr lang="en-GB" altLang="en-US" b="0" cap="none" dirty="0" smtClean="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/>
            </a:r>
            <a:br>
              <a:rPr lang="en-GB" altLang="en-US" b="0" cap="none" dirty="0" smtClean="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</a:br>
            <a:r>
              <a:rPr lang="en-GB" altLang="en-US" b="0" cap="none" dirty="0" smtClean="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 </a:t>
            </a:r>
            <a:r>
              <a:rPr lang="en-US" b="0" cap="none" dirty="0" smtClean="0">
                <a:solidFill>
                  <a:schemeClr val="tx1"/>
                </a:solidFill>
                <a:latin typeface="Arial" pitchFamily="34" charset="0"/>
                <a:cs typeface="Times New Roman" pitchFamily="18" charset="0"/>
              </a:rPr>
              <a:t>Venice, Italy</a:t>
            </a:r>
            <a:endParaRPr lang="en-US" b="0" cap="none" dirty="0">
              <a:solidFill>
                <a:schemeClr val="tx1"/>
              </a:solidFill>
              <a:latin typeface="Arial" pitchFamily="34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54178"/>
            <a:ext cx="2273300" cy="70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3078" name="Picture 6" descr="C:\Users\rcatmur.SPIRENTCOM\Documents\Richard\3GPP\Venice hosting\Capture venic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506" y="228600"/>
            <a:ext cx="5868987" cy="366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6388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38125" y="1187450"/>
            <a:ext cx="8688388" cy="2662267"/>
          </a:xfrm>
        </p:spPr>
        <p:txBody>
          <a:bodyPr/>
          <a:lstStyle/>
          <a:p>
            <a:r>
              <a:rPr lang="en-US" sz="2000" dirty="0" smtClean="0"/>
              <a:t>Invitation with full details already circulated on reflector.</a:t>
            </a:r>
          </a:p>
          <a:p>
            <a:r>
              <a:rPr lang="en-US" sz="2000" dirty="0" smtClean="0"/>
              <a:t>Please:</a:t>
            </a:r>
          </a:p>
          <a:p>
            <a:pPr lvl="1"/>
            <a:r>
              <a:rPr lang="en-US" sz="1600" dirty="0" smtClean="0"/>
              <a:t>Register on 3GPP website</a:t>
            </a:r>
          </a:p>
          <a:p>
            <a:pPr lvl="1"/>
            <a:r>
              <a:rPr lang="en-US" sz="1600" dirty="0" smtClean="0"/>
              <a:t>Book </a:t>
            </a:r>
            <a:r>
              <a:rPr lang="en-US" sz="1600" dirty="0" smtClean="0"/>
              <a:t>hotel now!</a:t>
            </a:r>
          </a:p>
          <a:p>
            <a:pPr lvl="1"/>
            <a:r>
              <a:rPr lang="en-US" sz="1600" dirty="0" smtClean="0"/>
              <a:t>Ask for visa letter if necessary</a:t>
            </a:r>
          </a:p>
          <a:p>
            <a:pPr lvl="1"/>
            <a:r>
              <a:rPr lang="en-US" sz="1600" dirty="0" smtClean="0"/>
              <a:t>Bring passport or other ID to meeting on first day</a:t>
            </a:r>
          </a:p>
          <a:p>
            <a:r>
              <a:rPr lang="en-US" sz="2000" dirty="0" smtClean="0"/>
              <a:t>It may be wet …..</a:t>
            </a:r>
            <a:endParaRPr lang="en-US" sz="1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Details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54178"/>
            <a:ext cx="2273300" cy="70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232946"/>
              </p:ext>
            </p:extLst>
          </p:nvPr>
        </p:nvGraphicFramePr>
        <p:xfrm>
          <a:off x="349250" y="4494213"/>
          <a:ext cx="2984500" cy="68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ackager Shell Object" showAsIcon="1" r:id="rId5" imgW="2984400" imgH="686880" progId="Package">
                  <p:embed/>
                </p:oleObj>
              </mc:Choice>
              <mc:Fallback>
                <p:oleObj name="Packager Shell Object" showAsIcon="1" r:id="rId5" imgW="2984400" imgH="68688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9250" y="4494213"/>
                        <a:ext cx="2984500" cy="687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33951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4" y="336550"/>
            <a:ext cx="5915025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479489" y="5803899"/>
            <a:ext cx="41850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 smtClean="0"/>
              <a:t>See you there!</a:t>
            </a:r>
            <a:endParaRPr lang="en-GB" sz="3600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154178"/>
            <a:ext cx="2273300" cy="70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5226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irent_ 2012-2">
  <a:themeElements>
    <a:clrScheme name="Spirent_Horizon 1">
      <a:dk1>
        <a:srgbClr val="21368B"/>
      </a:dk1>
      <a:lt1>
        <a:srgbClr val="FFFFFF"/>
      </a:lt1>
      <a:dk2>
        <a:srgbClr val="0096D6"/>
      </a:dk2>
      <a:lt2>
        <a:srgbClr val="919195"/>
      </a:lt2>
      <a:accent1>
        <a:srgbClr val="3C71B7"/>
      </a:accent1>
      <a:accent2>
        <a:srgbClr val="820053"/>
      </a:accent2>
      <a:accent3>
        <a:srgbClr val="FFFFFF"/>
      </a:accent3>
      <a:accent4>
        <a:srgbClr val="1B2D76"/>
      </a:accent4>
      <a:accent5>
        <a:srgbClr val="AFBBD8"/>
      </a:accent5>
      <a:accent6>
        <a:srgbClr val="75004A"/>
      </a:accent6>
      <a:hlink>
        <a:srgbClr val="00B259"/>
      </a:hlink>
      <a:folHlink>
        <a:srgbClr val="8DC63F"/>
      </a:folHlink>
    </a:clrScheme>
    <a:fontScheme name="Spirent_Horizo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Spirent_Horizon 1">
        <a:dk1>
          <a:srgbClr val="21368B"/>
        </a:dk1>
        <a:lt1>
          <a:srgbClr val="FFFFFF"/>
        </a:lt1>
        <a:dk2>
          <a:srgbClr val="0096D6"/>
        </a:dk2>
        <a:lt2>
          <a:srgbClr val="919195"/>
        </a:lt2>
        <a:accent1>
          <a:srgbClr val="3C71B7"/>
        </a:accent1>
        <a:accent2>
          <a:srgbClr val="820053"/>
        </a:accent2>
        <a:accent3>
          <a:srgbClr val="FFFFFF"/>
        </a:accent3>
        <a:accent4>
          <a:srgbClr val="1B2D76"/>
        </a:accent4>
        <a:accent5>
          <a:srgbClr val="AFBBD8"/>
        </a:accent5>
        <a:accent6>
          <a:srgbClr val="75004A"/>
        </a:accent6>
        <a:hlink>
          <a:srgbClr val="00B259"/>
        </a:hlink>
        <a:folHlink>
          <a:srgbClr val="8DC6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pirent_Horizon">
  <a:themeElements>
    <a:clrScheme name="Spirent_Horizon 1">
      <a:dk1>
        <a:srgbClr val="21368B"/>
      </a:dk1>
      <a:lt1>
        <a:srgbClr val="FFFFFF"/>
      </a:lt1>
      <a:dk2>
        <a:srgbClr val="0096D6"/>
      </a:dk2>
      <a:lt2>
        <a:srgbClr val="919195"/>
      </a:lt2>
      <a:accent1>
        <a:srgbClr val="3C71B7"/>
      </a:accent1>
      <a:accent2>
        <a:srgbClr val="820053"/>
      </a:accent2>
      <a:accent3>
        <a:srgbClr val="FFFFFF"/>
      </a:accent3>
      <a:accent4>
        <a:srgbClr val="1B2D76"/>
      </a:accent4>
      <a:accent5>
        <a:srgbClr val="AFBBD8"/>
      </a:accent5>
      <a:accent6>
        <a:srgbClr val="75004A"/>
      </a:accent6>
      <a:hlink>
        <a:srgbClr val="00B259"/>
      </a:hlink>
      <a:folHlink>
        <a:srgbClr val="8DC63F"/>
      </a:folHlink>
    </a:clrScheme>
    <a:fontScheme name="Spirent_Horizo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1"/>
            </a:gs>
            <a:gs pos="100000">
              <a:srgbClr val="CA452A"/>
            </a:gs>
          </a:gsLst>
          <a:lin ang="2700000" scaled="1"/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1"/>
            </a:gs>
            <a:gs pos="100000">
              <a:srgbClr val="CA452A"/>
            </a:gs>
          </a:gsLst>
          <a:lin ang="2700000" scaled="1"/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rebuchet MS" pitchFamily="34" charset="0"/>
          </a:defRPr>
        </a:defPPr>
      </a:lstStyle>
    </a:lnDef>
  </a:objectDefaults>
  <a:extraClrSchemeLst>
    <a:extraClrScheme>
      <a:clrScheme name="Spirent_Horizon 1">
        <a:dk1>
          <a:srgbClr val="21368B"/>
        </a:dk1>
        <a:lt1>
          <a:srgbClr val="FFFFFF"/>
        </a:lt1>
        <a:dk2>
          <a:srgbClr val="0096D6"/>
        </a:dk2>
        <a:lt2>
          <a:srgbClr val="919195"/>
        </a:lt2>
        <a:accent1>
          <a:srgbClr val="3C71B7"/>
        </a:accent1>
        <a:accent2>
          <a:srgbClr val="820053"/>
        </a:accent2>
        <a:accent3>
          <a:srgbClr val="FFFFFF"/>
        </a:accent3>
        <a:accent4>
          <a:srgbClr val="1B2D76"/>
        </a:accent4>
        <a:accent5>
          <a:srgbClr val="AFBBD8"/>
        </a:accent5>
        <a:accent6>
          <a:srgbClr val="75004A"/>
        </a:accent6>
        <a:hlink>
          <a:srgbClr val="00B259"/>
        </a:hlink>
        <a:folHlink>
          <a:srgbClr val="8DC6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FC9C0984ABD89408EDD2F4404D8D8F8" ma:contentTypeVersion="0" ma:contentTypeDescription="Create a new document." ma:contentTypeScope="" ma:versionID="b7940b4508e57e97515ef83e0232ebf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3EF4709-E2D2-428A-91B7-55B8F4B5AAB9}">
  <ds:schemaRefs>
    <ds:schemaRef ds:uri="http://purl.org/dc/elements/1.1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44BFBD3-2EBA-402D-8681-E424A55114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F5FE548-D476-450C-8CC7-D0B2EF2AD9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Spirent_ 2012-2</Template>
  <TotalTime>1215</TotalTime>
  <Words>65</Words>
  <Application>Microsoft Office PowerPoint</Application>
  <PresentationFormat>On-screen Show (4:3)</PresentationFormat>
  <Paragraphs>15</Paragraphs>
  <Slides>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Spirent_ 2012-2</vt:lpstr>
      <vt:lpstr>Spirent_Horizon</vt:lpstr>
      <vt:lpstr>Packager Shell Object</vt:lpstr>
      <vt:lpstr>RAN 5 #65: 10th to 14th November 2014  Venice, Italy</vt:lpstr>
      <vt:lpstr>Details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GOES HERE, SET IN ALL CAPS, TREBUCHET BOLD 26PT. NO MORE THAN THREE LINES</dc:title>
  <dc:creator>Mike McKernan</dc:creator>
  <cp:lastModifiedBy>Richard Catmur 3</cp:lastModifiedBy>
  <cp:revision>113</cp:revision>
  <cp:lastPrinted>2012-06-11T17:45:17Z</cp:lastPrinted>
  <dcterms:created xsi:type="dcterms:W3CDTF">2012-01-20T13:54:01Z</dcterms:created>
  <dcterms:modified xsi:type="dcterms:W3CDTF">2014-08-08T06:36:57Z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0x010100BFC9C0984ABD89408EDD2F4404D8D8F8</vt:lpwstr>
  </property>
</Properties>
</file>