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8" d="100"/>
          <a:sy n="11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</a:t>
            </a:r>
            <a:r>
              <a:rPr lang="en-US" altLang="ja-JP" dirty="0"/>
              <a:t>on </a:t>
            </a:r>
            <a:r>
              <a:rPr lang="en-US" altLang="ja-JP" dirty="0" smtClean="0"/>
              <a:t>BS output power accuracy value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885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NR AH </a:t>
            </a:r>
            <a:r>
              <a:rPr lang="en-GB" altLang="ja-JP" b="1" dirty="0" smtClean="0"/>
              <a:t>Meeting</a:t>
            </a:r>
          </a:p>
          <a:p>
            <a:r>
              <a:rPr lang="en-GB" altLang="ja-JP" b="1" dirty="0" smtClean="0"/>
              <a:t>Spokane</a:t>
            </a:r>
            <a:r>
              <a:rPr lang="en-GB" altLang="ja-JP" b="1" dirty="0"/>
              <a:t>, Washington, USA, 17 - 19 January,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R4-1700265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3.6.3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Introduction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GB" altLang="ja-JP" sz="2400" dirty="0" smtClean="0"/>
              <a:t>In RAN4#81 meeting, it was agreed as follows:</a:t>
            </a:r>
          </a:p>
          <a:p>
            <a:pPr lvl="1"/>
            <a:r>
              <a:rPr lang="en-GB" altLang="ja-JP" sz="2000" dirty="0" smtClean="0">
                <a:solidFill>
                  <a:srgbClr val="0000FF"/>
                </a:solidFill>
              </a:rPr>
              <a:t>OTA</a:t>
            </a:r>
            <a:r>
              <a:rPr lang="en-GB" altLang="ja-JP" sz="2000" dirty="0" smtClean="0"/>
              <a:t> BS </a:t>
            </a:r>
            <a:r>
              <a:rPr lang="en-GB" altLang="ja-JP" sz="2000" dirty="0"/>
              <a:t>output power accuracy requirement is specified as EIRP in the last meeting [1]. </a:t>
            </a:r>
            <a:endParaRPr lang="en-GB" altLang="ja-JP" sz="2000" dirty="0" smtClean="0"/>
          </a:p>
          <a:p>
            <a:pPr lvl="1"/>
            <a:r>
              <a:rPr lang="en-GB" altLang="ja-JP" sz="2000" dirty="0" smtClean="0"/>
              <a:t>general </a:t>
            </a:r>
            <a:r>
              <a:rPr lang="en-GB" altLang="ja-JP" sz="2000" dirty="0"/>
              <a:t>concept (vender declares the range of directions to meet EIRP accuracy requirement) can be reused AAS one.</a:t>
            </a:r>
            <a:endParaRPr lang="en-US" altLang="ja-JP" sz="2000" dirty="0" smtClean="0"/>
          </a:p>
          <a:p>
            <a:r>
              <a:rPr lang="en-US" altLang="ja-JP" sz="2400" dirty="0" smtClean="0"/>
              <a:t>It is needed to discuss how to decide </a:t>
            </a:r>
            <a:r>
              <a:rPr lang="en-US" altLang="ja-JP" sz="2400" dirty="0" smtClean="0">
                <a:solidFill>
                  <a:srgbClr val="0000FF"/>
                </a:solidFill>
              </a:rPr>
              <a:t>output powe</a:t>
            </a:r>
            <a:r>
              <a:rPr lang="en-US" altLang="ja-JP" sz="2400" dirty="0" smtClean="0">
                <a:solidFill>
                  <a:srgbClr val="0000FF"/>
                </a:solidFill>
              </a:rPr>
              <a:t>r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accuracy </a:t>
            </a:r>
            <a:r>
              <a:rPr lang="en-US" altLang="ja-JP" sz="2400" dirty="0" smtClean="0"/>
              <a:t>value for NR BS</a:t>
            </a:r>
            <a:endParaRPr lang="en-US" altLang="ja-JP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83317" y="6372036"/>
            <a:ext cx="9196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dirty="0" smtClean="0"/>
              <a:t>[1] </a:t>
            </a:r>
            <a:r>
              <a:rPr lang="en-GB" altLang="ja-JP" dirty="0"/>
              <a:t>R4-1610923, “Way forward on BS RF requirements for NR”, </a:t>
            </a:r>
            <a:r>
              <a:rPr lang="ja-JP" altLang="ja-JP" dirty="0"/>
              <a:t>Nokia</a:t>
            </a:r>
            <a:r>
              <a:rPr lang="en-GB" altLang="ja-JP" dirty="0"/>
              <a:t>, RAN4#81, November 2016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098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Way forward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</p:spPr>
        <p:txBody>
          <a:bodyPr>
            <a:normAutofit fontScale="92500" lnSpcReduction="10000"/>
          </a:bodyPr>
          <a:lstStyle/>
          <a:p>
            <a:r>
              <a:rPr lang="en-GB" altLang="ja-JP" sz="2400" dirty="0" smtClean="0"/>
              <a:t>Regarding below 6GHz,</a:t>
            </a:r>
          </a:p>
          <a:p>
            <a:pPr lvl="1"/>
            <a:r>
              <a:rPr lang="en-GB" altLang="ja-JP" sz="2000" dirty="0" smtClean="0"/>
              <a:t>If conducted requirement is specified:</a:t>
            </a:r>
          </a:p>
          <a:p>
            <a:pPr lvl="2"/>
            <a:r>
              <a:rPr lang="en-GB" altLang="ja-JP" sz="1600" dirty="0" smtClean="0"/>
              <a:t>Accuracy value should be 2.0dB (same as non-AAS) </a:t>
            </a:r>
          </a:p>
          <a:p>
            <a:pPr lvl="1"/>
            <a:r>
              <a:rPr lang="en-GB" altLang="ja-JP" sz="2000" dirty="0" smtClean="0"/>
              <a:t>If OTA requirement is specified:</a:t>
            </a:r>
          </a:p>
          <a:p>
            <a:pPr lvl="2"/>
            <a:r>
              <a:rPr lang="en-GB" altLang="ja-JP" sz="1600" dirty="0" smtClean="0"/>
              <a:t>Accuracy </a:t>
            </a:r>
            <a:r>
              <a:rPr lang="en-GB" altLang="ja-JP" sz="1600" dirty="0"/>
              <a:t>value should be </a:t>
            </a:r>
            <a:r>
              <a:rPr lang="en-GB" altLang="ja-JP" sz="1600" dirty="0" smtClean="0"/>
              <a:t>2.2dB </a:t>
            </a:r>
            <a:r>
              <a:rPr lang="en-GB" altLang="ja-JP" sz="1600" dirty="0"/>
              <a:t>(same as </a:t>
            </a:r>
            <a:r>
              <a:rPr lang="en-GB" altLang="ja-JP" sz="1600" dirty="0" smtClean="0"/>
              <a:t>AAS</a:t>
            </a:r>
            <a:r>
              <a:rPr lang="en-GB" altLang="ja-JP" sz="1600" dirty="0"/>
              <a:t>) </a:t>
            </a:r>
            <a:endParaRPr lang="en-US" altLang="ja-JP" sz="1600" dirty="0" smtClean="0"/>
          </a:p>
          <a:p>
            <a:r>
              <a:rPr lang="en-US" altLang="ja-JP" sz="2400" dirty="0" smtClean="0"/>
              <a:t>Regarding above 6GHz,</a:t>
            </a:r>
          </a:p>
          <a:p>
            <a:pPr lvl="1"/>
            <a:r>
              <a:rPr lang="en-US" altLang="ja-JP" sz="2000" dirty="0" smtClean="0"/>
              <a:t>If conducted requirement is specified:</a:t>
            </a:r>
          </a:p>
          <a:p>
            <a:pPr lvl="2"/>
            <a:r>
              <a:rPr lang="en-US" altLang="ja-JP" sz="1600" dirty="0" smtClean="0"/>
              <a:t>RAN4 needs to discuss how to decide the accuracy value. Interested companies encourage to present the method to decide the value in RAN4#82 meeting.</a:t>
            </a:r>
          </a:p>
          <a:p>
            <a:pPr lvl="1"/>
            <a:r>
              <a:rPr lang="en-US" altLang="ja-JP" sz="2000" dirty="0" smtClean="0"/>
              <a:t>If OTA requirement is specified:</a:t>
            </a:r>
          </a:p>
          <a:p>
            <a:pPr lvl="2"/>
            <a:r>
              <a:rPr lang="en-US" altLang="ja-JP" sz="1600" dirty="0"/>
              <a:t>RAN4 needs to discuss how to decide the accuracy value. Interested companies encourage to present </a:t>
            </a:r>
            <a:r>
              <a:rPr lang="en-US" altLang="ja-JP" sz="1600" dirty="0" smtClean="0"/>
              <a:t>whether the same EIRP accuracy equation with AAS (shown in the next slide) can be reused </a:t>
            </a:r>
            <a:r>
              <a:rPr lang="en-US" altLang="ja-JP" sz="1600" dirty="0"/>
              <a:t>or not  in RAN4#82 meeting. </a:t>
            </a:r>
            <a:r>
              <a:rPr lang="en-US" altLang="ja-JP" sz="1600" dirty="0" smtClean="0"/>
              <a:t>If not, accuracy modeling method would be also provided.</a:t>
            </a:r>
          </a:p>
          <a:p>
            <a:endParaRPr lang="en-US" altLang="ja-JP" sz="2400" dirty="0"/>
          </a:p>
          <a:p>
            <a:r>
              <a:rPr lang="en-US" altLang="ja-JP" sz="2400" dirty="0" smtClean="0"/>
              <a:t>Note that it is open issue whether conducted only, OTA only or both conducted/OTA for below 6GHz and above 6GHz. This issue will be discussed separately with accuracy value issue. </a:t>
            </a:r>
            <a:endParaRPr lang="en-US" altLang="ja-JP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6206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altLang="ja-JP" sz="3200" smtClean="0"/>
              <a:t>Information(AAS EIRP accuracy </a:t>
            </a:r>
            <a:r>
              <a:rPr lang="en-US" altLang="ja-JP" sz="3200" dirty="0" smtClean="0"/>
              <a:t>equation)</a:t>
            </a:r>
            <a:endParaRPr kumimoji="1" lang="ja-JP" altLang="en-US" sz="32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76306"/>
              </p:ext>
            </p:extLst>
          </p:nvPr>
        </p:nvGraphicFramePr>
        <p:xfrm>
          <a:off x="2843808" y="1700808"/>
          <a:ext cx="3001311" cy="433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数式" r:id="rId3" imgW="2108200" imgH="304800" progId="Equation.3">
                  <p:embed/>
                </p:oleObj>
              </mc:Choice>
              <mc:Fallback>
                <p:oleObj name="数式" r:id="rId3" imgW="2108200" imgH="304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700808"/>
                        <a:ext cx="3001311" cy="433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79" y="2106521"/>
            <a:ext cx="7754853" cy="260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89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290</Words>
  <Application>Microsoft Office PowerPoint</Application>
  <PresentationFormat>画面に合わせる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Office テーマ</vt:lpstr>
      <vt:lpstr>数式</vt:lpstr>
      <vt:lpstr>WF on BS output power accuracy value for NR</vt:lpstr>
      <vt:lpstr>Introduction</vt:lpstr>
      <vt:lpstr>Way forward</vt:lpstr>
      <vt:lpstr>Information(AAS EIRP accuracy equation)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5498505</dc:creator>
  <cp:lastModifiedBy>DCM(SO)</cp:lastModifiedBy>
  <cp:revision>50</cp:revision>
  <dcterms:created xsi:type="dcterms:W3CDTF">2017-01-18T16:32:26Z</dcterms:created>
  <dcterms:modified xsi:type="dcterms:W3CDTF">2017-01-19T21:47:38Z</dcterms:modified>
</cp:coreProperties>
</file>