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020" autoAdjust="0"/>
  </p:normalViewPr>
  <p:slideViewPr>
    <p:cSldViewPr>
      <p:cViewPr>
        <p:scale>
          <a:sx n="80" d="100"/>
          <a:sy n="80" d="100"/>
        </p:scale>
        <p:origin x="-107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79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06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7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4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96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9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9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753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05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8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1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228E-457D-498E-B47C-223AA1178C9D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F5957-F0E9-4CF7-BEFF-D2A4385CE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2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for Contiguous CA Minimum Adjacent Channel Spacing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Sprint, CMCC, Alcatel-Lucent,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WG4 Meeting #69 UE RF AH	</a:t>
            </a:r>
            <a:r>
              <a:rPr lang="en-US" b="1" dirty="0" smtClean="0"/>
              <a:t>		R4-69AH-0095</a:t>
            </a:r>
            <a:endParaRPr lang="en-US" b="1" dirty="0"/>
          </a:p>
          <a:p>
            <a:r>
              <a:rPr lang="pt-BR" dirty="0"/>
              <a:t>Austin, TX, US, 14-16 Jan, 2014</a:t>
            </a:r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1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4043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 Channel Spacing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0574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Given that:</a:t>
            </a:r>
          </a:p>
          <a:p>
            <a:pPr lvl="1"/>
            <a:r>
              <a:rPr lang="en-US" dirty="0" smtClean="0"/>
              <a:t>The 36.101 spec currently allows minimal channel spacing as defined in TR 36.808.</a:t>
            </a:r>
          </a:p>
          <a:p>
            <a:pPr lvl="1"/>
            <a:r>
              <a:rPr lang="en-US" dirty="0" smtClean="0"/>
              <a:t>Section 7 of 36.101 only uses nominal spacing between PCC and SCC</a:t>
            </a:r>
          </a:p>
          <a:p>
            <a:pPr lvl="1"/>
            <a:r>
              <a:rPr lang="en-US" dirty="0" smtClean="0"/>
              <a:t>Repeating all requirements and tests for minimum CA adjacent channel spacing would be an increased burden on vendors, however operators need to be confident that devices have a reasonable level of performance when configured for min. channel spacing.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228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WG4 Meeting #69 UE RF AH	</a:t>
            </a:r>
            <a:r>
              <a:rPr lang="en-US" b="1" dirty="0" smtClean="0"/>
              <a:t>		R4-69AH-0095</a:t>
            </a:r>
            <a:endParaRPr lang="en-US" b="1" dirty="0"/>
          </a:p>
          <a:p>
            <a:r>
              <a:rPr lang="pt-BR" dirty="0"/>
              <a:t>Austin, TX, US, 14-16 Jan, 2014</a:t>
            </a:r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36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884238"/>
          </a:xfrm>
        </p:spPr>
        <p:txBody>
          <a:bodyPr/>
          <a:lstStyle/>
          <a:p>
            <a:r>
              <a:rPr lang="en-US" dirty="0" smtClean="0"/>
              <a:t>CA Channel Spacing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RAN4 ad hoc agreed in principal to:</a:t>
            </a:r>
          </a:p>
          <a:p>
            <a:pPr lvl="1"/>
            <a:r>
              <a:rPr lang="en-US" dirty="0"/>
              <a:t>Nominal Channel spacing. </a:t>
            </a:r>
          </a:p>
          <a:p>
            <a:pPr lvl="2"/>
            <a:r>
              <a:rPr lang="en-US" dirty="0" smtClean="0"/>
              <a:t>Endorse RAN4#69 AH 096</a:t>
            </a:r>
          </a:p>
          <a:p>
            <a:pPr lvl="1"/>
            <a:r>
              <a:rPr lang="en-US" dirty="0" smtClean="0"/>
              <a:t>Minimal Channel Spacing. </a:t>
            </a:r>
          </a:p>
          <a:p>
            <a:pPr lvl="2"/>
            <a:r>
              <a:rPr lang="en-US" dirty="0" smtClean="0"/>
              <a:t>Demonstrate </a:t>
            </a:r>
            <a:r>
              <a:rPr lang="en-US" dirty="0"/>
              <a:t>proper operation of CA schemes that use minimum channel </a:t>
            </a:r>
            <a:r>
              <a:rPr lang="en-US" dirty="0" smtClean="0"/>
              <a:t>spacing by adding </a:t>
            </a:r>
            <a:r>
              <a:rPr lang="en-US" dirty="0" smtClean="0"/>
              <a:t>a </a:t>
            </a:r>
            <a:r>
              <a:rPr lang="en-US" dirty="0" smtClean="0"/>
              <a:t>limited set of </a:t>
            </a:r>
            <a:r>
              <a:rPr lang="en-US" dirty="0" smtClean="0"/>
              <a:t> </a:t>
            </a:r>
            <a:r>
              <a:rPr lang="en-US" dirty="0" smtClean="0"/>
              <a:t>performance test </a:t>
            </a:r>
            <a:r>
              <a:rPr lang="en-US" dirty="0" smtClean="0"/>
              <a:t>cases to </a:t>
            </a:r>
            <a:r>
              <a:rPr lang="en-US" dirty="0" smtClean="0"/>
              <a:t>36.101 Section 8. </a:t>
            </a:r>
          </a:p>
          <a:p>
            <a:pPr lvl="3"/>
            <a:r>
              <a:rPr lang="en-US" dirty="0" smtClean="0"/>
              <a:t>The specific test to be presented and agreed at a future RAN4 meeting.</a:t>
            </a:r>
          </a:p>
          <a:p>
            <a:pPr lvl="2"/>
            <a:r>
              <a:rPr lang="en-US" dirty="0" smtClean="0"/>
              <a:t>Study by the RAN4#70 meeting the feasibility to meet the core requirements with minimum channel spacing.</a:t>
            </a:r>
            <a:endParaRPr lang="en-US" strike="sngStrike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04800" y="228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WG4 Meeting #69 UE RF AH	</a:t>
            </a:r>
            <a:r>
              <a:rPr lang="en-US" b="1" dirty="0" smtClean="0"/>
              <a:t>		R4-69AH-0095</a:t>
            </a:r>
            <a:endParaRPr lang="en-US" b="1" dirty="0"/>
          </a:p>
          <a:p>
            <a:r>
              <a:rPr lang="pt-BR" dirty="0"/>
              <a:t>Austin, TX, US, 14-16 Jan, 2014</a:t>
            </a:r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371600"/>
            <a:ext cx="8229600" cy="792162"/>
          </a:xfrm>
        </p:spPr>
        <p:txBody>
          <a:bodyPr/>
          <a:lstStyle/>
          <a:p>
            <a:r>
              <a:rPr lang="en-US" dirty="0" smtClean="0"/>
              <a:t>WF Guard Band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r>
              <a:rPr lang="en-US" dirty="0" smtClean="0"/>
              <a:t>Agree that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Guard bands are independent of channel spacing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 Endorse RAN4#69AH – 097</a:t>
            </a:r>
          </a:p>
          <a:p>
            <a:pPr marL="1371600" lvl="2" indent="-514350">
              <a:buFont typeface="+mj-lt"/>
              <a:buAutoNum type="arabicPeriod"/>
            </a:pPr>
            <a:r>
              <a:rPr lang="en-US" dirty="0" smtClean="0"/>
              <a:t>This contribution bases the guardband on the maximum channel bandwidth used in the BW combination. </a:t>
            </a:r>
          </a:p>
          <a:p>
            <a:pPr marL="1371600" lvl="2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228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WG4 Meeting #69 UE RF AH	</a:t>
            </a:r>
            <a:r>
              <a:rPr lang="en-US" b="1" dirty="0" smtClean="0"/>
              <a:t>		R4-69AH-0095</a:t>
            </a:r>
            <a:endParaRPr lang="en-US" b="1" dirty="0"/>
          </a:p>
          <a:p>
            <a:r>
              <a:rPr lang="pt-BR" dirty="0"/>
              <a:t>Austin, TX, US, 14-16 Jan, 2014</a:t>
            </a:r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1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238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for Contiguous CA Minimum Adjacent Channel Spacing</vt:lpstr>
      <vt:lpstr>CA Channel Spacing</vt:lpstr>
      <vt:lpstr>CA Channel Spacing</vt:lpstr>
      <vt:lpstr>WF Guard Band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Contiguous CA Carrier Spacing</dc:title>
  <dc:creator>Sprint</dc:creator>
  <cp:lastModifiedBy>John Humbert</cp:lastModifiedBy>
  <cp:revision>19</cp:revision>
  <dcterms:created xsi:type="dcterms:W3CDTF">2013-11-12T22:36:41Z</dcterms:created>
  <dcterms:modified xsi:type="dcterms:W3CDTF">2014-01-16T15:14:08Z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