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28" r:id="rId5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65" dt="2021-05-18T09:17:43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14" d="100"/>
          <a:sy n="114" d="100"/>
        </p:scale>
        <p:origin x="138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8T09:18:18.952" v="785" actId="20577"/>
      <pc:docMkLst>
        <pc:docMk/>
      </pc:docMkLst>
      <pc:sldChg chg="addSp modSp mod">
        <pc:chgData name="Chervyakov, Andrey" userId="dbdfc4e7-c505-4785-a117-c03dfe609c52" providerId="ADAL" clId="{D80B5B25-7261-4633-8F94-93A6D6B24A20}" dt="2021-05-18T09:18:18.952" v="785" actId="20577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8T09:16:56.026" v="766" actId="1076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8T09:18:18.952" v="785" actId="20577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RAN4#99-e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10500"/>
              </p:ext>
            </p:extLst>
          </p:nvPr>
        </p:nvGraphicFramePr>
        <p:xfrm>
          <a:off x="401652" y="1447722"/>
          <a:ext cx="11116432" cy="3648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594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b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(3am-6am UTC)</a:t>
                      </a: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461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20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20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Thursday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Rel-16 MR-DC (212, 213)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Rel-16 NR-U (209, 210)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0.5h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2.5h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21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Friday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Rel-16 NR IAB (211)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Rel-16 NR Pos (214, 215, 216)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0.5h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2.5h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3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b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(12am-3pm UTC)</a:t>
                      </a: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24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Monday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kern="1200" baseline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Rel-16 NR L3 </a:t>
                      </a:r>
                      <a:r>
                        <a:rPr lang="pt-BR" sz="1200" kern="1200" baseline="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CSI-RS (217, 218)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Rel-16 RRM maintenance (203, 204, 205, 206, 207, 208, 242, 243) (note: critical issues if any)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1h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2h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25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Tuesday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Rel-16 UE feature list (241)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Return to Rel-16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NR-U, MR-DC, IAB, Pos, L3 CSI-RS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266700" indent="-26670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l"/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136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26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Wednesday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Rel-15 NR RRM maintenance (201, 202)</a:t>
                      </a:r>
                    </a:p>
                    <a:p>
                      <a:pPr marL="171450" indent="-17145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Reserved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266700" indent="-26670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l"/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136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May 27</a:t>
                      </a:r>
                      <a:r>
                        <a:rPr lang="en-US" sz="1200" baseline="30000" dirty="0">
                          <a:effectLst/>
                          <a:latin typeface="+mj-ea"/>
                          <a:ea typeface="+mj-ea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+mj-ea"/>
                          <a:ea typeface="+mj-ea"/>
                        </a:rPr>
                        <a:t> / Thursday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indent="-17145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C3BFE-4AFD-4151-BF68-35BBD0CB160E}"/>
              </a:ext>
            </a:extLst>
          </p:cNvPr>
          <p:cNvSpPr txBox="1"/>
          <p:nvPr/>
        </p:nvSpPr>
        <p:spPr>
          <a:xfrm>
            <a:off x="401652" y="5724221"/>
            <a:ext cx="1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Notes: Prioritize Rel-16 Perf part completion and Rel-16 maintenance. Very limited Rel-17 topics will be treated.</a:t>
            </a:r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331808</TotalTime>
  <Words>175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RAN4#99-e RRM session GTW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Intel2</cp:lastModifiedBy>
  <cp:revision>547</cp:revision>
  <cp:lastPrinted>2016-09-15T08:31:35Z</cp:lastPrinted>
  <dcterms:created xsi:type="dcterms:W3CDTF">2009-11-27T05:15:11Z</dcterms:created>
  <dcterms:modified xsi:type="dcterms:W3CDTF">2021-05-18T13:47:05Z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