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6"/>
  </p:notesMasterIdLst>
  <p:handoutMasterIdLst>
    <p:handoutMasterId r:id="rId7"/>
  </p:handoutMasterIdLst>
  <p:sldIdLst>
    <p:sldId id="928" r:id="rId5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17" d="100"/>
          <a:sy n="117" d="100"/>
        </p:scale>
        <p:origin x="10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err="1"/>
              <a:t>RAN4#99-e</a:t>
            </a:r>
            <a:r>
              <a:rPr lang="en-US" b="1" dirty="0"/>
              <a:t> </a:t>
            </a:r>
            <a:r>
              <a:rPr lang="en-US" altLang="zh-CN" b="1" dirty="0" err="1" smtClean="0"/>
              <a:t>BSRF_Demod_Test</a:t>
            </a:r>
            <a:r>
              <a:rPr lang="en-US" b="1" dirty="0" smtClean="0"/>
              <a:t> </a:t>
            </a:r>
            <a:r>
              <a:rPr lang="en-US" b="1" dirty="0"/>
              <a:t>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73547"/>
              </p:ext>
            </p:extLst>
          </p:nvPr>
        </p:nvGraphicFramePr>
        <p:xfrm>
          <a:off x="401652" y="1447722"/>
          <a:ext cx="11477234" cy="4788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1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93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b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(3am-6am UTC)</a:t>
                      </a: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20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22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20th / Thursday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(Rel-15/16 Demod)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[318/319/320]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R15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R16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maintenance critical issues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minutes</a:t>
                      </a:r>
                    </a:p>
                    <a:p>
                      <a:pPr marL="628627" marR="0" lvl="1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Noc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Set-up</a:t>
                      </a:r>
                    </a:p>
                    <a:p>
                      <a:pPr marL="628627" marR="0" lvl="1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TRS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set-up 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321/322] NR-U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323/324]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V2X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| 45 minuets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]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IAB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| 45 minuets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266700" marR="0" lvl="0" indent="-26670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22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21st / Friday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en-US" sz="1000" b="1" kern="1200" dirty="0" err="1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Rel</a:t>
                      </a: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-15/16 BS </a:t>
                      </a:r>
                      <a:r>
                        <a:rPr lang="en-US" sz="1000" b="1" kern="1200" dirty="0" err="1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</a:t>
                      </a: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304] NR-U BS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RF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conformance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306/307]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IAB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RF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conformance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266700" marR="0" lvl="0" indent="-26670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2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b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en-US" sz="12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(12am-3pm UTC)</a:t>
                      </a: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22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24th / Monday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(Rel-17 area)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328]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FR2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HST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scenarios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330] CRS-IC for LTE/NR co-existence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266700" indent="-26670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l"/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555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25th / Tuesday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(Rel-17 area)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[331]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NR_DL1024QAM_BSRF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|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30 minutes</a:t>
                      </a:r>
                      <a:endParaRPr lang="en-US" altLang="zh-CN" sz="1000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312/313] NTN general and co-existence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90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-16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Demod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RF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conformance open issue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|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266700" indent="-26670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l"/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722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26th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(Rel-17 area)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309] NR repeater general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336]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Fr2Testmethod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334] MIMO OTA |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minutes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266700" indent="-26670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l"/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25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27th / Thursday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(Final call)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TBD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[337]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LS_reply_ITU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-R pending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on available time | 30 minutes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Note</a:t>
                      </a:r>
                      <a:r>
                        <a:rPr lang="zh-CN" alt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：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Rel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-16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prioritized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332693</TotalTime>
  <Words>218</Words>
  <Application>Microsoft Office PowerPoint</Application>
  <PresentationFormat>宽屏</PresentationFormat>
  <Paragraphs>37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RAN4#99-e BSRF_Demod_Test session GTW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555</cp:revision>
  <cp:lastPrinted>2016-09-15T08:31:35Z</cp:lastPrinted>
  <dcterms:created xsi:type="dcterms:W3CDTF">2009-11-27T05:15:11Z</dcterms:created>
  <dcterms:modified xsi:type="dcterms:W3CDTF">2021-05-19T00:30:44Z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