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6"/>
  </p:notesMasterIdLst>
  <p:sldIdLst>
    <p:sldId id="280" r:id="rId2"/>
    <p:sldId id="282" r:id="rId3"/>
    <p:sldId id="293" r:id="rId4"/>
    <p:sldId id="2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4" autoAdjust="0"/>
    <p:restoredTop sz="96000" autoAdjust="0"/>
  </p:normalViewPr>
  <p:slideViewPr>
    <p:cSldViewPr snapToGrid="0">
      <p:cViewPr varScale="1">
        <p:scale>
          <a:sx n="76" d="100"/>
          <a:sy n="76" d="100"/>
        </p:scale>
        <p:origin x="13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mashita, Osamu" userId="1cbdd3f5-7c14-44e7-8f0c-31fc9b151d26" providerId="ADAL" clId="{1285800C-A72C-420E-98EB-12B8DAD3586D}"/>
    <pc:docChg chg="delSld modSld">
      <pc:chgData name="Yamashita, Osamu" userId="1cbdd3f5-7c14-44e7-8f0c-31fc9b151d26" providerId="ADAL" clId="{1285800C-A72C-420E-98EB-12B8DAD3586D}" dt="2021-05-26T03:41:03.236" v="56" actId="6549"/>
      <pc:docMkLst>
        <pc:docMk/>
      </pc:docMkLst>
      <pc:sldChg chg="del">
        <pc:chgData name="Yamashita, Osamu" userId="1cbdd3f5-7c14-44e7-8f0c-31fc9b151d26" providerId="ADAL" clId="{1285800C-A72C-420E-98EB-12B8DAD3586D}" dt="2021-05-26T01:14:07.152" v="0" actId="47"/>
        <pc:sldMkLst>
          <pc:docMk/>
          <pc:sldMk cId="2211256465" sldId="290"/>
        </pc:sldMkLst>
      </pc:sldChg>
      <pc:sldChg chg="del">
        <pc:chgData name="Yamashita, Osamu" userId="1cbdd3f5-7c14-44e7-8f0c-31fc9b151d26" providerId="ADAL" clId="{1285800C-A72C-420E-98EB-12B8DAD3586D}" dt="2021-05-26T01:14:07.152" v="0" actId="47"/>
        <pc:sldMkLst>
          <pc:docMk/>
          <pc:sldMk cId="3985437085" sldId="292"/>
        </pc:sldMkLst>
      </pc:sldChg>
      <pc:sldChg chg="modSp mod">
        <pc:chgData name="Yamashita, Osamu" userId="1cbdd3f5-7c14-44e7-8f0c-31fc9b151d26" providerId="ADAL" clId="{1285800C-A72C-420E-98EB-12B8DAD3586D}" dt="2021-05-26T03:41:03.236" v="56" actId="6549"/>
        <pc:sldMkLst>
          <pc:docMk/>
          <pc:sldMk cId="3561080510" sldId="293"/>
        </pc:sldMkLst>
        <pc:spChg chg="mod">
          <ac:chgData name="Yamashita, Osamu" userId="1cbdd3f5-7c14-44e7-8f0c-31fc9b151d26" providerId="ADAL" clId="{1285800C-A72C-420E-98EB-12B8DAD3586D}" dt="2021-05-26T03:41:03.236" v="56" actId="6549"/>
          <ac:spMkLst>
            <pc:docMk/>
            <pc:sldMk cId="3561080510" sldId="293"/>
            <ac:spMk id="2" creationId="{273D9E21-58F2-4DF0-875B-9BC8988D423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943449"/>
            <a:ext cx="11386457" cy="2387600"/>
          </a:xfrm>
        </p:spPr>
        <p:txBody>
          <a:bodyPr>
            <a:normAutofit/>
          </a:bodyPr>
          <a:lstStyle/>
          <a:p>
            <a:r>
              <a:rPr lang="en-US" sz="4000" dirty="0"/>
              <a:t>Way forward on HARQ feedback for PDCCH demodulation tests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Anritsu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37103" y="218661"/>
            <a:ext cx="2019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R4-2108504</a:t>
            </a: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2" y="180688"/>
            <a:ext cx="55520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Meeting #99-e</a:t>
            </a:r>
          </a:p>
          <a:p>
            <a:r>
              <a:rPr lang="en-US" b="1" dirty="0"/>
              <a:t>Online, 19th</a:t>
            </a:r>
            <a:r>
              <a:rPr lang="en-US" altLang="ja-JP" b="1" dirty="0"/>
              <a:t> – 27th May 2021</a:t>
            </a:r>
            <a:endParaRPr lang="en-US" dirty="0"/>
          </a:p>
          <a:p>
            <a:r>
              <a:rPr lang="en-US" b="1" dirty="0"/>
              <a:t>Agenda: 4.1.9</a:t>
            </a:r>
          </a:p>
          <a:p>
            <a:r>
              <a:rPr lang="en-US" b="1" dirty="0"/>
              <a:t>E-mail title: </a:t>
            </a:r>
            <a:r>
              <a:rPr lang="pt-BR" altLang="ja-JP" b="1" dirty="0"/>
              <a:t>[99-e][318] Demod_R15_Maintenance</a:t>
            </a:r>
            <a:endParaRPr lang="en-US" b="1" dirty="0"/>
          </a:p>
          <a:p>
            <a:r>
              <a:rPr lang="en-US" b="1" dirty="0"/>
              <a:t>WI: </a:t>
            </a:r>
            <a:r>
              <a:rPr lang="en-US" b="1" dirty="0" err="1"/>
              <a:t>NR_newRAT</a:t>
            </a:r>
            <a:r>
              <a:rPr lang="en-US" b="1" dirty="0"/>
              <a:t>-Perf</a:t>
            </a:r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altLang="ja-JP" sz="3600" b="1" dirty="0"/>
              <a:t>Background: 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086D5E5-4C1A-4B25-9072-CE24E988F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2108"/>
            <a:ext cx="10777151" cy="4742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/>
              <a:t>CR to the definition of explicitly HARQ feedback timing in DCI format 1_0 for PDCCH demodulation tests [1] was treated at the thread #318 (AI 4.1.9) and the issue was captured in the topic summary [2] as follows.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</a:p>
          <a:p>
            <a:pPr>
              <a:spcAft>
                <a:spcPts val="900"/>
              </a:spcAft>
            </a:pPr>
            <a:r>
              <a:rPr lang="en-US" altLang="ja-JP" sz="20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Issue 1-4-1: Should HARQ feedback timing in DCI format 1_0 for PDCCH demodulation tests be explicitly defined?</a:t>
            </a:r>
            <a:endParaRPr lang="ja-JP" altLang="ja-JP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 fontAlgn="auto" hangingPunct="1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ja-JP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Proposals</a:t>
            </a:r>
            <a:endParaRPr lang="ja-JP" altLang="ja-JP" sz="2000" dirty="0">
              <a:effectLst/>
              <a:latin typeface="Times New Roman" panose="02020603050405020304" pitchFamily="18" charset="0"/>
              <a:ea typeface="ＭＳ 明朝" panose="02020609040205080304" pitchFamily="17" charset="-128"/>
            </a:endParaRPr>
          </a:p>
          <a:p>
            <a:pPr marL="742950" lvl="1" indent="-285750" fontAlgn="auto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ja-JP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Option 1: Yes, and definition as proposed in R4-2108846.</a:t>
            </a:r>
            <a:endParaRPr lang="ja-JP" altLang="ja-JP" sz="2000" dirty="0">
              <a:effectLst/>
              <a:latin typeface="Times New Roman" panose="02020603050405020304" pitchFamily="18" charset="0"/>
              <a:ea typeface="ＭＳ 明朝" panose="02020609040205080304" pitchFamily="17" charset="-128"/>
            </a:endParaRPr>
          </a:p>
          <a:p>
            <a:pPr marL="742950" lvl="1" indent="-285750" fontAlgn="auto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ja-JP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Option 2: Not needed, and keep as it is now.</a:t>
            </a:r>
            <a:endParaRPr lang="ja-JP" altLang="ja-JP" sz="2000" dirty="0">
              <a:effectLst/>
              <a:latin typeface="Times New Roman" panose="02020603050405020304" pitchFamily="18" charset="0"/>
              <a:ea typeface="ＭＳ 明朝" panose="02020609040205080304" pitchFamily="17" charset="-128"/>
            </a:endParaRPr>
          </a:p>
          <a:p>
            <a:pPr marL="342900" lvl="0" indent="-342900" fontAlgn="auto" hangingPunct="1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ja-JP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Recommended WF</a:t>
            </a:r>
            <a:endParaRPr lang="ja-JP" altLang="ja-JP" sz="2000" dirty="0">
              <a:effectLst/>
              <a:latin typeface="Times New Roman" panose="02020603050405020304" pitchFamily="18" charset="0"/>
              <a:ea typeface="ＭＳ 明朝" panose="02020609040205080304" pitchFamily="17" charset="-128"/>
            </a:endParaRPr>
          </a:p>
          <a:p>
            <a:pPr marL="742950" lvl="1" indent="-285750" fontAlgn="auto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ja-JP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TBA</a:t>
            </a:r>
            <a:endParaRPr lang="ja-JP" altLang="ja-JP" sz="2000" dirty="0">
              <a:effectLst/>
              <a:latin typeface="Times New Roman" panose="02020603050405020304" pitchFamily="18" charset="0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5D926F-61E7-4178-9856-62CA148A80CF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25E3253-4C5D-4F85-B9C0-9FA80C26AD2E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530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/>
              <a:t>Way forward </a:t>
            </a:r>
            <a:endParaRPr lang="en-US" sz="36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73D9E21-58F2-4DF0-875B-9BC8988D423B}"/>
              </a:ext>
            </a:extLst>
          </p:cNvPr>
          <p:cNvSpPr txBox="1"/>
          <p:nvPr/>
        </p:nvSpPr>
        <p:spPr>
          <a:xfrm>
            <a:off x="939800" y="1155700"/>
            <a:ext cx="1041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Based on the consensus among companies, following changes are applied to TS 38.104-4 clause 5.4 and 7.3.</a:t>
            </a:r>
          </a:p>
          <a:p>
            <a:endParaRPr lang="en-US" altLang="ja-JP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altLang="ja-JP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Agreement</a:t>
            </a:r>
            <a:r>
              <a:rPr lang="en-US" altLang="ja-JP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HARQ feedback timing in DCI format 1_0 for PDCCH demodulation tests should be explicitly defined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number of slots between PDSCH and corresponding HARQ-ACK information (k1) is specified in a way to refer to Annex A.1.2 and A.1.3.</a:t>
            </a:r>
          </a:p>
          <a:p>
            <a:endParaRPr lang="en-US" altLang="ja-JP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kumimoji="1" lang="en-US" altLang="ja-JP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The agreements above are captured in the revised CR (R4-2108754). </a:t>
            </a:r>
          </a:p>
          <a:p>
            <a:endParaRPr lang="en-US" altLang="ja-JP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108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sz="3600" b="1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2107"/>
            <a:ext cx="10777151" cy="5064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/>
              <a:t>[1] R4-2108843, “CR to the definition of explicitly HARQ feedback timing in DCI format 1_0 for PDCCH demodulation tests”, Anritsu, RAN4 #99-e, Online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[2] R4-2108443, “Email discussion summary for [99-e][318] Demod_R15_Maintenance”, Moderator (ZTE), RAN4 #99-e, Online</a:t>
            </a:r>
          </a:p>
          <a:p>
            <a:pPr marL="0" indent="0">
              <a:buNone/>
            </a:pPr>
            <a:r>
              <a:rPr lang="en-US" altLang="ja-JP" sz="2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3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4944</TotalTime>
  <Words>288</Words>
  <Application>Microsoft Office PowerPoint</Application>
  <PresentationFormat>ワイド画面</PresentationFormat>
  <Paragraphs>33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Way forward on HARQ feedback for PDCCH demodulation tests</vt:lpstr>
      <vt:lpstr>Background: </vt:lpstr>
      <vt:lpstr>PowerPoint プレゼンテーション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Anritsu</dc:creator>
  <cp:lastModifiedBy>Anritsu</cp:lastModifiedBy>
  <cp:revision>703</cp:revision>
  <dcterms:created xsi:type="dcterms:W3CDTF">2017-05-16T04:27:47Z</dcterms:created>
  <dcterms:modified xsi:type="dcterms:W3CDTF">2021-05-26T03:41:24Z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  <property fmtid="{D5CDD505-2E9C-101B-9397-08002B2CF9AE}" pid="15" name="NSCPROP_SA">
    <vt:lpwstr>C:\Users\Administrator\Downloads\draft_R4-201xxxx_WF_on_inter-band-CA_rev1.pptx</vt:lpwstr>
  </property>
</Properties>
</file>