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fr-FR" sz="4000" dirty="0"/>
              <a:t>WF on NR-U </a:t>
            </a:r>
            <a:r>
              <a:rPr lang="en-GB" sz="4000" dirty="0"/>
              <a:t>non-contiguous transmission 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99</a:t>
            </a:r>
          </a:p>
          <a:p>
            <a:r>
              <a:rPr lang="en-GB" b="1" dirty="0"/>
              <a:t>Electronic Meeting, 19 – 27 May 2021</a:t>
            </a:r>
          </a:p>
          <a:p>
            <a:r>
              <a:rPr lang="en-US" b="1" dirty="0"/>
              <a:t>Agenda Item:	</a:t>
            </a:r>
            <a:r>
              <a:rPr lang="en-GB" b="1" dirty="0"/>
              <a:t>6.</a:t>
            </a:r>
            <a:r>
              <a:rPr lang="pl-PL" b="1" dirty="0"/>
              <a:t>1.3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321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</a:t>
            </a:r>
            <a:r>
              <a:rPr lang="pl-PL" altLang="sv-SE" b="1" dirty="0">
                <a:cs typeface="Arial" panose="020B0604020202020204" pitchFamily="34" charset="0"/>
              </a:rPr>
              <a:t>08511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pl-PL" sz="1600" dirty="0"/>
              <a:t>RAN4#98-bis-e </a:t>
            </a:r>
            <a:r>
              <a:rPr lang="en-GB" sz="1600" dirty="0"/>
              <a:t>meeting discussed</a:t>
            </a:r>
            <a:r>
              <a:rPr lang="pl-PL" sz="1600" dirty="0"/>
              <a:t> </a:t>
            </a:r>
            <a:r>
              <a:rPr lang="en-US" sz="1600" dirty="0"/>
              <a:t>test configuration for wideband operation</a:t>
            </a:r>
            <a:r>
              <a:rPr lang="pl-PL" sz="1600" dirty="0"/>
              <a:t> and </a:t>
            </a:r>
            <a:r>
              <a:rPr lang="en-GB" sz="1600" dirty="0" err="1"/>
              <a:t>capt</a:t>
            </a:r>
            <a:r>
              <a:rPr lang="pl-PL" sz="1600" dirty="0"/>
              <a:t>u</a:t>
            </a:r>
            <a:r>
              <a:rPr lang="en-GB" sz="1600" dirty="0"/>
              <a:t>red</a:t>
            </a:r>
            <a:r>
              <a:rPr lang="pl-PL" sz="1600" dirty="0"/>
              <a:t> </a:t>
            </a:r>
            <a:r>
              <a:rPr lang="en-GB" sz="1600" dirty="0"/>
              <a:t>some</a:t>
            </a:r>
            <a:r>
              <a:rPr lang="pl-PL" sz="1600" dirty="0"/>
              <a:t> </a:t>
            </a:r>
            <a:r>
              <a:rPr lang="en-GB" sz="1600" dirty="0"/>
              <a:t>details</a:t>
            </a:r>
            <a:r>
              <a:rPr lang="pl-PL" sz="1600" dirty="0"/>
              <a:t> in </a:t>
            </a:r>
            <a:r>
              <a:rPr lang="en-GB" sz="1600" dirty="0"/>
              <a:t>agreed</a:t>
            </a:r>
            <a:r>
              <a:rPr lang="pl-PL" sz="1600" dirty="0"/>
              <a:t> WF [1]</a:t>
            </a: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n-US" sz="1600" dirty="0"/>
              <a:t>[1]</a:t>
            </a:r>
            <a:r>
              <a:rPr lang="pl-PL" sz="1600" dirty="0"/>
              <a:t> </a:t>
            </a:r>
            <a:r>
              <a:rPr lang="en-US" sz="1600" dirty="0"/>
              <a:t>R4-2106005, WF on NR-U BS wideband operation testing, Nokia, Nokia Shanghai Bell</a:t>
            </a: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en-GB" sz="1600" dirty="0"/>
              <a:t>This WF summarize</a:t>
            </a:r>
            <a:r>
              <a:rPr lang="pl-PL" sz="1600" dirty="0"/>
              <a:t>s </a:t>
            </a:r>
            <a:r>
              <a:rPr lang="en-GB" sz="1600" dirty="0"/>
              <a:t>agreements</a:t>
            </a:r>
            <a:r>
              <a:rPr lang="pl-PL" sz="1600" dirty="0"/>
              <a:t> from RAN4#99-e </a:t>
            </a:r>
            <a:r>
              <a:rPr lang="en-GB" sz="1600" dirty="0"/>
              <a:t>meeting</a:t>
            </a:r>
            <a:r>
              <a:rPr lang="pl-PL" sz="1600" dirty="0"/>
              <a:t> on </a:t>
            </a:r>
            <a:r>
              <a:rPr lang="en-GB" sz="1600" dirty="0"/>
              <a:t>further discussion on </a:t>
            </a:r>
            <a:r>
              <a:rPr lang="pl-PL" sz="1600" dirty="0"/>
              <a:t>NR-U BS </a:t>
            </a:r>
            <a:r>
              <a:rPr lang="en-GB" sz="1600" dirty="0"/>
              <a:t>wideband operation testing</a:t>
            </a:r>
            <a:r>
              <a:rPr lang="pl-PL" sz="1600" dirty="0"/>
              <a:t>. </a:t>
            </a:r>
            <a:r>
              <a:rPr lang="en-GB" sz="1600" dirty="0"/>
              <a:t>Following</a:t>
            </a:r>
            <a:r>
              <a:rPr lang="pl-PL" sz="1600" dirty="0"/>
              <a:t> </a:t>
            </a:r>
            <a:r>
              <a:rPr lang="en-GB" sz="1600" dirty="0"/>
              <a:t>contributions were submitted</a:t>
            </a:r>
            <a:r>
              <a:rPr lang="pl-PL" sz="1600" dirty="0"/>
              <a:t>: </a:t>
            </a:r>
            <a:r>
              <a:rPr lang="en-GB" sz="1600" dirty="0"/>
              <a:t> 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[1] </a:t>
            </a:r>
            <a:r>
              <a:rPr lang="en-GB" sz="1600" dirty="0"/>
              <a:t>R4-2110134</a:t>
            </a:r>
            <a:r>
              <a:rPr lang="pl-PL" sz="1600" dirty="0"/>
              <a:t>, </a:t>
            </a:r>
            <a:r>
              <a:rPr lang="en-GB" sz="1600" dirty="0"/>
              <a:t>Discussion on test configurations for wideband NR-U operation</a:t>
            </a:r>
            <a:r>
              <a:rPr lang="pl-PL" sz="1600" dirty="0"/>
              <a:t>,</a:t>
            </a:r>
            <a:r>
              <a:rPr lang="en-GB" sz="1600" dirty="0"/>
              <a:t>	Nokia, Nokia Shanghai Bell</a:t>
            </a:r>
          </a:p>
          <a:p>
            <a:pPr marL="0" indent="0">
              <a:buNone/>
            </a:pPr>
            <a:r>
              <a:rPr lang="pl-PL" sz="1600" dirty="0"/>
              <a:t>[2] </a:t>
            </a:r>
            <a:r>
              <a:rPr lang="en-GB" sz="1600" dirty="0"/>
              <a:t>R4-2110135</a:t>
            </a:r>
            <a:r>
              <a:rPr lang="pl-PL" sz="1600" dirty="0"/>
              <a:t>, </a:t>
            </a:r>
            <a:r>
              <a:rPr lang="en-GB" sz="1600" dirty="0"/>
              <a:t>CR to TS 38.141-1 – Test configurations for NR-U BS conformance tests</a:t>
            </a:r>
            <a:r>
              <a:rPr lang="pl-PL" sz="1600" dirty="0"/>
              <a:t>, </a:t>
            </a:r>
            <a:r>
              <a:rPr lang="en-GB" sz="1600" dirty="0"/>
              <a:t>Nokia, Nokia Shanghai Bell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[3] </a:t>
            </a:r>
            <a:r>
              <a:rPr lang="en-GB" sz="1600" dirty="0"/>
              <a:t>R4-2110136</a:t>
            </a:r>
            <a:r>
              <a:rPr lang="pl-PL" sz="1600" dirty="0"/>
              <a:t>, </a:t>
            </a:r>
            <a:r>
              <a:rPr lang="en-GB" sz="1600" dirty="0"/>
              <a:t>CR to TS 38.141-2 – Test configurations for NR-U BS conformance tests</a:t>
            </a:r>
            <a:r>
              <a:rPr lang="pl-PL" sz="1600" dirty="0"/>
              <a:t>, </a:t>
            </a:r>
            <a:r>
              <a:rPr lang="en-GB" sz="1600" dirty="0"/>
              <a:t>Nokia, Nokia Shanghai Bell</a:t>
            </a:r>
            <a:endParaRPr lang="pl-PL" sz="1600" dirty="0"/>
          </a:p>
          <a:p>
            <a:pPr marL="0" indent="0">
              <a:buNone/>
            </a:pPr>
            <a:r>
              <a:rPr lang="pl-PL" sz="1600" dirty="0"/>
              <a:t>[4] </a:t>
            </a:r>
            <a:r>
              <a:rPr lang="en-GB" sz="1600" dirty="0"/>
              <a:t>R4-2110619</a:t>
            </a:r>
            <a:r>
              <a:rPr lang="pl-PL" sz="1600" dirty="0"/>
              <a:t>, </a:t>
            </a:r>
            <a:r>
              <a:rPr lang="en-GB" sz="1600" dirty="0"/>
              <a:t>Discussion on NR-U BS wideband operation</a:t>
            </a:r>
            <a:r>
              <a:rPr lang="pl-PL" sz="1600" dirty="0"/>
              <a:t>, </a:t>
            </a:r>
            <a:r>
              <a:rPr lang="en-GB" sz="1600" dirty="0"/>
              <a:t>ZTE Corporation	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hangingPunct="0"/>
            <a:r>
              <a:rPr lang="en-GB" sz="1800" dirty="0"/>
              <a:t>Agreements:</a:t>
            </a:r>
          </a:p>
          <a:p>
            <a:pPr lvl="1" hangingPunct="0"/>
            <a:r>
              <a:rPr lang="en-GB" sz="1800" dirty="0"/>
              <a:t>It is agreed to introduce new test configuration</a:t>
            </a:r>
            <a:r>
              <a:rPr lang="pl-PL" sz="1800" dirty="0"/>
              <a:t> (i.e. NRTC6) for </a:t>
            </a:r>
            <a:r>
              <a:rPr lang="en-GB" sz="1800" dirty="0"/>
              <a:t>bands</a:t>
            </a:r>
            <a:r>
              <a:rPr lang="pl-PL" sz="1800" dirty="0"/>
              <a:t> n46 and n96 for </a:t>
            </a:r>
            <a:r>
              <a:rPr lang="pl-PL" sz="1800" dirty="0" err="1"/>
              <a:t>testing</a:t>
            </a:r>
            <a:r>
              <a:rPr lang="pl-PL" sz="1800" dirty="0"/>
              <a:t> in-</a:t>
            </a:r>
            <a:r>
              <a:rPr lang="pl-PL" sz="1800" dirty="0" err="1"/>
              <a:t>carrier</a:t>
            </a:r>
            <a:r>
              <a:rPr lang="pl-PL" sz="1800" dirty="0"/>
              <a:t> BS </a:t>
            </a:r>
            <a:r>
              <a:rPr lang="en-GB" sz="1800" dirty="0"/>
              <a:t>operating</a:t>
            </a:r>
            <a:r>
              <a:rPr lang="pl-PL" sz="1800" dirty="0"/>
              <a:t> </a:t>
            </a:r>
            <a:r>
              <a:rPr lang="en-GB" sz="1800" dirty="0"/>
              <a:t>band unwanted emission </a:t>
            </a:r>
            <a:r>
              <a:rPr lang="pl-PL" sz="1800" dirty="0"/>
              <a:t>(OBUE) </a:t>
            </a:r>
            <a:r>
              <a:rPr lang="en-GB" sz="1800" dirty="0"/>
              <a:t>requirements defined in BS core specification TS 38.104 sub-clause</a:t>
            </a:r>
            <a:r>
              <a:rPr lang="pl-PL" sz="1800" dirty="0"/>
              <a:t> 6.6.4.2.4A:</a:t>
            </a:r>
          </a:p>
          <a:p>
            <a:pPr lvl="2" hangingPunct="0"/>
            <a:r>
              <a:rPr lang="pl-PL" sz="1800" dirty="0"/>
              <a:t> For MR BS and LA BS for</a:t>
            </a:r>
            <a:r>
              <a:rPr lang="en-US" sz="1800" dirty="0"/>
              <a:t> one non-transmitted channel for 60 MHz and 80MHz channel bandwidth </a:t>
            </a:r>
            <a:r>
              <a:rPr lang="en-GB" sz="1800" dirty="0"/>
              <a:t>in table 6.6.4.2.4A-3</a:t>
            </a:r>
            <a:endParaRPr lang="pl-PL" sz="1800" dirty="0"/>
          </a:p>
          <a:p>
            <a:pPr lvl="2" hangingPunct="0"/>
            <a:r>
              <a:rPr lang="en-GB" sz="1800" dirty="0"/>
              <a:t> </a:t>
            </a:r>
            <a:r>
              <a:rPr lang="pl-PL" sz="1800" dirty="0"/>
              <a:t>For MR BS and LA BS </a:t>
            </a:r>
            <a:r>
              <a:rPr lang="en-US" sz="1800" dirty="0"/>
              <a:t>for two non-transmitted channels of 80 MHz channel bandwidth </a:t>
            </a:r>
            <a:r>
              <a:rPr lang="pl-PL" sz="1800" dirty="0"/>
              <a:t>in </a:t>
            </a:r>
            <a:r>
              <a:rPr lang="pl-PL" sz="1800" dirty="0" err="1"/>
              <a:t>table</a:t>
            </a:r>
            <a:r>
              <a:rPr lang="en-GB" sz="1800" dirty="0"/>
              <a:t> 6.6.4.2.4A-4.</a:t>
            </a:r>
          </a:p>
          <a:p>
            <a:pPr lvl="1" hangingPunct="0"/>
            <a:r>
              <a:rPr lang="pl-PL" sz="1800" dirty="0"/>
              <a:t>New test </a:t>
            </a:r>
            <a:r>
              <a:rPr lang="en-GB" sz="1800" dirty="0"/>
              <a:t>configuration is used only for BS declared support of </a:t>
            </a:r>
            <a:r>
              <a:rPr lang="pl-PL" sz="1800" dirty="0"/>
              <a:t>60 MHz and/</a:t>
            </a:r>
            <a:r>
              <a:rPr lang="pl-PL" sz="1800" dirty="0" err="1"/>
              <a:t>or</a:t>
            </a:r>
            <a:r>
              <a:rPr lang="pl-PL" sz="1800" dirty="0"/>
              <a:t> 80 MHz channel </a:t>
            </a:r>
            <a:r>
              <a:rPr lang="pl-PL" sz="1800" dirty="0" err="1"/>
              <a:t>bandwidth</a:t>
            </a:r>
            <a:r>
              <a:rPr lang="pl-PL" sz="1800" dirty="0"/>
              <a:t>. </a:t>
            </a:r>
          </a:p>
          <a:p>
            <a:pPr lvl="1" hangingPunct="0"/>
            <a:r>
              <a:rPr lang="en-US" sz="1800"/>
              <a:t>To </a:t>
            </a:r>
            <a:r>
              <a:rPr lang="en-US" sz="1800" dirty="0"/>
              <a:t>agree text for new NRTC6 on RAN4#100-e meeting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3685</TotalTime>
  <Words>289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NR-U non-contiguous transmission testing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Nokia B.Golebiowski</cp:lastModifiedBy>
  <cp:revision>409</cp:revision>
  <dcterms:created xsi:type="dcterms:W3CDTF">2016-11-16T01:29:09Z</dcterms:created>
  <dcterms:modified xsi:type="dcterms:W3CDTF">2021-05-24T13:18:48Z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4" name="_2015_ms_pID_7253431">
    <vt:lpwstr>UxBTN4RJXrlowop4Mc/Oy7KboAL2OyPspwkKmIQF5KgHYUJXmWEADq
4VmggfMQiRbZMkv0y7gCGuH3cXVl2B8vKsCIX4PhRKY0dnofqSU8+m0WftCY1KQVgCuL+Cm8
IPs4zs/4Uj2mbCV9SY4gfzVmpZ2WrD7LkTdR21MXnkt0TgEuTjBMG7msx2JudvxbYjQ=</vt:lpwstr>
  </property>
</Properties>
</file>