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293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80" d="100"/>
          <a:sy n="80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41" y="1929467"/>
            <a:ext cx="11447217" cy="692432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WF on intra-band UL contiguous CA for UL MIMO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US" b="1" dirty="0" smtClean="0"/>
              <a:t>May 19 </a:t>
            </a:r>
            <a:r>
              <a:rPr lang="en-US" b="1" dirty="0"/>
              <a:t>– </a:t>
            </a:r>
            <a:r>
              <a:rPr lang="en-US" b="1" dirty="0" smtClean="0"/>
              <a:t>27, 2021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GTW agreement</a:t>
            </a:r>
            <a:endParaRPr lang="zh-CN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8" y="738344"/>
            <a:ext cx="11377402" cy="25732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Option 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3 f</a:t>
            </a:r>
            <a:r>
              <a:rPr lang="en-US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or MIMO configurations for CA+UL MIMO requirements: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2 layer configuration , 1 layer 2 port configuration and transparent 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TxD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 configuration are all considered</a:t>
            </a:r>
            <a:endParaRPr lang="en-GB" altLang="zh-CN" dirty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1257300" lvl="2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If we find the problematic case, we could revisit the agreement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zh-CN" altLang="zh-CN" dirty="0" smtClean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626075" y="2930431"/>
            <a:ext cx="110057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single CC requirements as baseline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UL-MIMO+CA specific requirements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CA requirement, e.g., configured output power, power control tolerance, if needed </a:t>
            </a:r>
            <a:endParaRPr lang="zh-CN" alt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RF requirements Structure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091" y="694236"/>
            <a:ext cx="11648304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CA+MIMO RF requirements are defined in new sub </a:t>
            </a:r>
            <a:r>
              <a:rPr lang="en-US" altLang="zh-CN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clausea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that with dedicated suffix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avoid replication wording, structure the CR as deviation from existing CA and MIMO requirements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EVM requirement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follow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single CC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requirements defined in 6.4D.2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If anything update in TS 38.101 for single CC UL MIMO, further revise corresponding part for CA+MIMO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transmit on/off time mask, follow single carrier agreement made in thread [159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]: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Transmit </a:t>
            </a:r>
            <a:r>
              <a:rPr lang="en-US" altLang="zh-CN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ON/OFF time mask requirements for UL MIMO are defined at each antenna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connector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RAN4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further discuss on UL timing alignment error and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coherent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UL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MIMO requirements for CA+MIMO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endParaRPr lang="zh-CN" altLang="zh-CN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 requirement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757" y="724930"/>
            <a:ext cx="11178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Candidate Reference RF architectures for CA+MIMO MPR requirements: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3: 2*23dBm PA +1LO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2: 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Arch1</a:t>
            </a:r>
            <a:r>
              <a:rPr lang="zh-CN" altLang="en-US" sz="2000" dirty="0" smtClean="0"/>
              <a:t>： </a:t>
            </a:r>
            <a:r>
              <a:rPr lang="en-US" altLang="zh-CN" sz="2000" dirty="0" smtClean="0"/>
              <a:t>2*23dBm PA +1LO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Arch2</a:t>
            </a:r>
            <a:r>
              <a:rPr lang="zh-CN" altLang="en-US" sz="2000" dirty="0" smtClean="0">
                <a:solidFill>
                  <a:srgbClr val="FF0000"/>
                </a:solidFill>
              </a:rPr>
              <a:t>： </a:t>
            </a:r>
            <a:r>
              <a:rPr lang="en-US" altLang="zh-CN" sz="2000" dirty="0" smtClean="0">
                <a:solidFill>
                  <a:srgbClr val="FF0000"/>
                </a:solidFill>
              </a:rPr>
              <a:t>2*26dBm </a:t>
            </a:r>
            <a:r>
              <a:rPr lang="en-US" altLang="zh-CN" sz="2000" dirty="0">
                <a:solidFill>
                  <a:srgbClr val="FF0000"/>
                </a:solidFill>
              </a:rPr>
              <a:t>PA +1LO</a:t>
            </a:r>
          </a:p>
          <a:p>
            <a:pPr lvl="1">
              <a:lnSpc>
                <a:spcPct val="120000"/>
              </a:lnSpc>
              <a:buSzPct val="60000"/>
            </a:pPr>
            <a:endParaRPr lang="en-US" altLang="zh-CN" sz="2000" dirty="0" smtClean="0"/>
          </a:p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RAN4 to further study on MPR requirements focused on following aspects: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/>
              <a:t>For power class 3, How </a:t>
            </a:r>
            <a:r>
              <a:rPr lang="en-US" altLang="zh-CN" sz="2000" dirty="0" smtClean="0"/>
              <a:t>much delta MPR induced by RIMD and emissions sum up on both connectors, compared </a:t>
            </a:r>
            <a:r>
              <a:rPr lang="en-US" altLang="zh-CN" sz="2000" dirty="0"/>
              <a:t>with PC3 contiguous CA MPR in TS </a:t>
            </a:r>
            <a:r>
              <a:rPr lang="en-US" altLang="zh-CN" sz="2000" dirty="0" smtClean="0"/>
              <a:t>38.101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For </a:t>
            </a:r>
            <a:r>
              <a:rPr lang="en-US" altLang="zh-CN" sz="2000" dirty="0">
                <a:solidFill>
                  <a:srgbClr val="FF0000"/>
                </a:solidFill>
              </a:rPr>
              <a:t>power class 2 Arch2, How much delta MPR induced by RIMD </a:t>
            </a:r>
            <a:r>
              <a:rPr lang="en-US" altLang="zh-CN" sz="2000" dirty="0" smtClean="0">
                <a:solidFill>
                  <a:srgbClr val="FF0000"/>
                </a:solidFill>
              </a:rPr>
              <a:t>and emissions </a:t>
            </a:r>
            <a:r>
              <a:rPr lang="en-US" altLang="zh-CN" sz="2000" dirty="0">
                <a:solidFill>
                  <a:srgbClr val="FF0000"/>
                </a:solidFill>
              </a:rPr>
              <a:t>sum up on both </a:t>
            </a:r>
            <a:r>
              <a:rPr lang="en-US" altLang="zh-CN" sz="2000" dirty="0" smtClean="0">
                <a:solidFill>
                  <a:srgbClr val="FF0000"/>
                </a:solidFill>
              </a:rPr>
              <a:t>connectors, </a:t>
            </a:r>
            <a:r>
              <a:rPr lang="en-US" altLang="zh-CN" sz="2000" dirty="0">
                <a:solidFill>
                  <a:srgbClr val="FF0000"/>
                </a:solidFill>
              </a:rPr>
              <a:t>compared with </a:t>
            </a:r>
            <a:r>
              <a:rPr lang="en-US" altLang="zh-CN" sz="2000" dirty="0" smtClean="0">
                <a:solidFill>
                  <a:srgbClr val="FF0000"/>
                </a:solidFill>
              </a:rPr>
              <a:t>PC2 </a:t>
            </a:r>
            <a:r>
              <a:rPr lang="en-US" altLang="zh-CN" sz="2000" dirty="0">
                <a:solidFill>
                  <a:srgbClr val="FF0000"/>
                </a:solidFill>
              </a:rPr>
              <a:t>contiguous CA </a:t>
            </a:r>
            <a:r>
              <a:rPr lang="en-US" altLang="zh-CN" sz="2000" dirty="0" smtClean="0">
                <a:solidFill>
                  <a:srgbClr val="FF0000"/>
                </a:solidFill>
              </a:rPr>
              <a:t>MPR </a:t>
            </a:r>
            <a:r>
              <a:rPr lang="en-US" altLang="zh-CN" sz="2000" dirty="0" smtClean="0">
                <a:solidFill>
                  <a:schemeClr val="accent1"/>
                </a:solidFill>
              </a:rPr>
              <a:t>based on 1PA architecture</a:t>
            </a:r>
            <a:endParaRPr lang="en-US" altLang="zh-CN" sz="2000" dirty="0" smtClean="0">
              <a:solidFill>
                <a:schemeClr val="accent1"/>
              </a:solidFill>
            </a:endParaRP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Other evaluations on MPR based on the reference architectures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1312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Signalling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899" y="683742"/>
            <a:ext cx="117553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#99-e meeting, it </a:t>
            </a:r>
            <a:r>
              <a:rPr lang="en-US" altLang="zh-CN" dirty="0"/>
              <a:t>is proposed to Report the UE supported aggregated CBW for UL CA+UL MIMO feature to </a:t>
            </a:r>
            <a:r>
              <a:rPr lang="en-US" altLang="zh-CN" dirty="0" smtClean="0"/>
              <a:t>NW.</a:t>
            </a: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RAN4 further check whether new capability </a:t>
            </a:r>
            <a:r>
              <a:rPr lang="en-US" altLang="zh-CN" dirty="0" err="1" smtClean="0"/>
              <a:t>signalling</a:t>
            </a:r>
            <a:r>
              <a:rPr lang="en-US" altLang="zh-CN" dirty="0" smtClean="0"/>
              <a:t> is needed for CA+MIMO and decide in next RAN4 meeting.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40046" y="650789"/>
            <a:ext cx="1135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[2]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6042</TotalTime>
  <Words>385</Words>
  <Application>Microsoft Office PowerPoint</Application>
  <PresentationFormat>宽屏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WF on intra-band UL contiguous CA for UL MIMO</vt:lpstr>
      <vt:lpstr>GTW agreement</vt:lpstr>
      <vt:lpstr>PowerPoint 演示文稿</vt:lpstr>
      <vt:lpstr>PowerPoint 演示文稿</vt:lpstr>
      <vt:lpstr>Signalling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326</cp:revision>
  <dcterms:created xsi:type="dcterms:W3CDTF">2019-10-15T22:26:30Z</dcterms:created>
  <dcterms:modified xsi:type="dcterms:W3CDTF">2021-05-26T02:44:42Z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(3)L/5uJM8GMoqfhITkiD12MNi8szQ4QQqq7nBYH3jvtNhgMlLqGfzG2ntYaPd19ee1prK9cdLA
a11Qg45gPlyHKI5JzsTxg2Hx6tQEpT6OmyYhnJTiSgGc+TFjKt2TnlUX6JiTGWMSs3kt0oDX
EelBCMItUFmJvqnj1OyYbKG6cqzJeMEECEL3BK418Ptb8dXBUQ14L8f0A3tta6uRwCbI2TQ1
fiBCQ85Wg6pOvQ3VD7</vt:lpwstr>
  </property>
  <property fmtid="{D5CDD505-2E9C-101B-9397-08002B2CF9AE}" pid="3" name="_2015_ms_pID_7253431">
    <vt:lpwstr>vsZW/JUqHp5329gcBje3Gv9rNOE5/WPUBfQC196dESbZorkd22Iu1Z
omf6VDa6gzlsN3UMU8gJdpUkgsog60sDBOHX4G8rk7vf/1nX8L3C+4iMJwwDMuKTOHSV05O2
bZ8J158qURNkX1zOwUW6KX5mmaA1udCD1WgpIwBNE81I6Ee4PF4pNpH9e1C3n1x+oMggwvY7
9X0ffqXPiYtW0ngXdcTYRRGQUYKYxacpxPv3</vt:lpwstr>
  </property>
  <property fmtid="{D5CDD505-2E9C-101B-9397-08002B2CF9AE}" pid="4" name="_2015_ms_pID_7253432">
    <vt:lpwstr>EAMu7B3JCFjsApZCZmAC2OQ=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1620730641</vt:lpwstr>
  </property>
</Properties>
</file>