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89" r:id="rId3"/>
    <p:sldId id="292" r:id="rId4"/>
    <p:sldId id="293" r:id="rId5"/>
    <p:sldId id="290" r:id="rId6"/>
    <p:sldId id="29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6424" autoAdjust="0"/>
  </p:normalViewPr>
  <p:slideViewPr>
    <p:cSldViewPr snapToGrid="0">
      <p:cViewPr varScale="1">
        <p:scale>
          <a:sx n="115" d="100"/>
          <a:sy n="115" d="100"/>
        </p:scale>
        <p:origin x="5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741" y="1929467"/>
            <a:ext cx="11447217" cy="692432"/>
          </a:xfrm>
        </p:spPr>
        <p:txBody>
          <a:bodyPr>
            <a:noAutofit/>
          </a:bodyPr>
          <a:lstStyle/>
          <a:p>
            <a:r>
              <a:rPr lang="en-US" altLang="zh-CN" sz="4400" dirty="0"/>
              <a:t>WF on intra-band UL contiguous CA for UL MIMO</a:t>
            </a:r>
            <a:endParaRPr lang="en-US" sz="44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99-e</a:t>
            </a:r>
            <a:endParaRPr lang="en-US" b="1" dirty="0"/>
          </a:p>
          <a:p>
            <a:r>
              <a:rPr lang="en-US" b="1" dirty="0" smtClean="0"/>
              <a:t>May 19 </a:t>
            </a:r>
            <a:r>
              <a:rPr lang="en-US" b="1" dirty="0"/>
              <a:t>– </a:t>
            </a:r>
            <a:r>
              <a:rPr lang="en-US" b="1" dirty="0" smtClean="0"/>
              <a:t>27, 2021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GTW agreement</a:t>
            </a:r>
            <a:endParaRPr lang="zh-CN" alt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8" y="738344"/>
            <a:ext cx="11377402" cy="25732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Option 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3 f</a:t>
            </a:r>
            <a:r>
              <a:rPr lang="en-US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or MIMO configurations for CA+UL MIMO requirements: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2 layer configuration , 1 layer 2 port configuration and transparent </a:t>
            </a:r>
            <a:r>
              <a:rPr lang="en-US" altLang="zh-CN" dirty="0" err="1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TxD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 configuration are all considered</a:t>
            </a:r>
            <a:endParaRPr lang="en-GB" altLang="zh-CN" dirty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1257300" lvl="2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If we find the problematic case, we could revisit the agreement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zh-CN" altLang="zh-CN" dirty="0" smtClean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626075" y="2930431"/>
            <a:ext cx="1100575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single CC requirements as baseline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UL-MIMO+CA specific requirements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CA requirement, e.g., configured output power, power control tolerance, if needed </a:t>
            </a:r>
            <a:endParaRPr lang="zh-CN" alt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RF requirements Structure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091" y="694236"/>
            <a:ext cx="11648304" cy="2365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CA+MIMO RF requirements are defined in new sub </a:t>
            </a:r>
            <a:r>
              <a:rPr lang="en-US" altLang="zh-CN" dirty="0" err="1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clausea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that with dedicated suffix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To avoid replication wording, structure the CR as deviation from existing CA and MIMO requirements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EVM requirement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follow 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single CC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requirements defined in 6.4D.2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If anything update in TS 38.101 for single CC UL MIMO, further revise corresponding part for CA+MIMO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transmit on/off time mask, follow single carrier agreement made in thread [159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]: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Transmit 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ON/OFF time mask requirements for UL MIMO are defined at each antenna connector</a:t>
            </a:r>
            <a:endParaRPr lang="zh-CN" altLang="zh-CN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MPR requirement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4756" y="724930"/>
            <a:ext cx="118377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Candidate Reference RF architectures for CA+MIMO MPR requirements: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3: 2*23dBm PA +1LO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2: 2*23dBm PA +</a:t>
            </a:r>
            <a:r>
              <a:rPr lang="en-US" altLang="zh-CN" sz="2000" dirty="0" smtClean="0"/>
              <a:t>1LO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rgbClr val="FF0000"/>
                </a:solidFill>
              </a:rPr>
              <a:t>For Power class 2: </a:t>
            </a:r>
            <a:r>
              <a:rPr lang="en-US" altLang="zh-CN" sz="2000" dirty="0" smtClean="0">
                <a:solidFill>
                  <a:srgbClr val="FF0000"/>
                </a:solidFill>
              </a:rPr>
              <a:t>2*26dBm </a:t>
            </a:r>
            <a:r>
              <a:rPr lang="en-US" altLang="zh-CN" sz="2000" dirty="0">
                <a:solidFill>
                  <a:srgbClr val="FF0000"/>
                </a:solidFill>
              </a:rPr>
              <a:t>PA +</a:t>
            </a:r>
            <a:r>
              <a:rPr lang="en-US" altLang="zh-CN" sz="2000" dirty="0" smtClean="0">
                <a:solidFill>
                  <a:srgbClr val="FF0000"/>
                </a:solidFill>
              </a:rPr>
              <a:t>1LO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buSzPct val="60000"/>
            </a:pPr>
            <a:endParaRPr lang="en-US" altLang="zh-CN" sz="2000" dirty="0" smtClean="0"/>
          </a:p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RAN4 to further study on MPR requirements based on the reference architecture focused on following aspects: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How much delta MPR induced by RIMD and emissions sum up on both connectors, compared </a:t>
            </a:r>
            <a:r>
              <a:rPr lang="en-US" altLang="zh-CN" sz="2000" dirty="0"/>
              <a:t>with PC3 contiguous CA MPR in TS </a:t>
            </a:r>
            <a:r>
              <a:rPr lang="en-US" altLang="zh-CN" sz="2000" dirty="0" smtClean="0"/>
              <a:t>38.101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Other evaluations on MPR based on the reference architectures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1312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err="1" smtClean="0"/>
              <a:t>Signalling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5899" y="683742"/>
            <a:ext cx="1175539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In RAN4 #99-e meeting, it </a:t>
            </a:r>
            <a:r>
              <a:rPr lang="en-US" altLang="zh-CN" dirty="0"/>
              <a:t>is proposed to Report the UE supported aggregated CBW for UL CA+UL MIMO feature to </a:t>
            </a:r>
            <a:r>
              <a:rPr lang="en-US" altLang="zh-CN" dirty="0" smtClean="0"/>
              <a:t>NW.</a:t>
            </a:r>
            <a:endParaRPr lang="en-US" altLang="zh-CN" dirty="0"/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RAN4 further check whether new capability </a:t>
            </a:r>
            <a:r>
              <a:rPr lang="en-US" altLang="zh-CN" dirty="0" err="1" smtClean="0"/>
              <a:t>signalling</a:t>
            </a:r>
            <a:r>
              <a:rPr lang="en-US" altLang="zh-CN" dirty="0" smtClean="0"/>
              <a:t> is needed for CA+MIMO and decide in next RAN4 meeting.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3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046" y="0"/>
            <a:ext cx="377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Reference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140046" y="650789"/>
            <a:ext cx="1135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 smtClean="0"/>
              <a:t>[1</a:t>
            </a:r>
            <a:r>
              <a:rPr lang="en-US" altLang="zh-CN" sz="1600" dirty="0"/>
              <a:t>]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[2]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6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6050</TotalTime>
  <Words>339</Words>
  <Application>Microsoft Office PowerPoint</Application>
  <PresentationFormat>宽屏</PresentationFormat>
  <Paragraphs>35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</vt:lpstr>
      <vt:lpstr>WF on intra-band UL contiguous CA for UL MIMO</vt:lpstr>
      <vt:lpstr>GTW agreement</vt:lpstr>
      <vt:lpstr>PowerPoint 演示文稿</vt:lpstr>
      <vt:lpstr>PowerPoint 演示文稿</vt:lpstr>
      <vt:lpstr>Signalling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OPPO</cp:lastModifiedBy>
  <cp:revision>325</cp:revision>
  <dcterms:created xsi:type="dcterms:W3CDTF">2019-10-15T22:26:30Z</dcterms:created>
  <dcterms:modified xsi:type="dcterms:W3CDTF">2021-05-25T10:17:51Z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1620730641</vt:lpwstr>
  </property>
</Properties>
</file>