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293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41" y="1929467"/>
            <a:ext cx="11447217" cy="692432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WF on intra-band UL contiguous CA for UL MIMO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US" b="1" dirty="0" smtClean="0"/>
              <a:t>May 19 </a:t>
            </a:r>
            <a:r>
              <a:rPr lang="en-US" b="1" dirty="0"/>
              <a:t>– </a:t>
            </a:r>
            <a:r>
              <a:rPr lang="en-US" b="1" dirty="0" smtClean="0"/>
              <a:t>27, 2021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GTW agreement</a:t>
            </a:r>
            <a:endParaRPr lang="zh-CN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8" y="738344"/>
            <a:ext cx="11377402" cy="25732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Option 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3 f</a:t>
            </a:r>
            <a:r>
              <a:rPr lang="en-US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or MIMO configurations for CA+UL MIMO requirements: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2 layer configuration , 1 layer 2 port configuration and transparent 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TxD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 configuration are all considered</a:t>
            </a:r>
            <a:endParaRPr lang="en-GB" altLang="zh-CN" dirty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1257300" lvl="2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If we find the problematic case, we could revisit the agreement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zh-CN" altLang="zh-CN" dirty="0" smtClean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626075" y="2930431"/>
            <a:ext cx="110057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single CC requirements as baseline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UL-MIMO+CA specific requirements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CA requirement, e.g., configured output power, power control tolerance, if needed </a:t>
            </a:r>
            <a:endParaRPr lang="zh-CN" alt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RF requirements Structure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091" y="694236"/>
            <a:ext cx="11648304" cy="236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CA+MIMO RF requirements are defined in new sub </a:t>
            </a:r>
            <a:r>
              <a:rPr lang="en-US" altLang="zh-CN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clausea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that with dedicated suffix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avoid replication wording, structure the CR as deviation from existing CA and MIMO requirements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EVM requirement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follow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single CC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requirements defined in 6.4D.2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If anything update in TS 38.101 for single CC UL MIMO, further revise corresponding part for CA+MIMO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transmit on/off time mask, follow single carrier agreement made in thread [159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]: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Transmit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ON/OFF time mask requirements for UL MIMO are defined at each antenna connector</a:t>
            </a:r>
            <a:endParaRPr lang="zh-CN" altLang="zh-CN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 requirement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4756" y="724930"/>
            <a:ext cx="118377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Candidate Reference RF architectures for CA+MIMO MPR requirements: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3: 2*23dBm PA +1LO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2: 2*23dBm PA +1LO</a:t>
            </a:r>
          </a:p>
          <a:p>
            <a:pPr lvl="1">
              <a:lnSpc>
                <a:spcPct val="120000"/>
              </a:lnSpc>
              <a:buSzPct val="60000"/>
            </a:pPr>
            <a:endParaRPr lang="en-US" altLang="zh-CN" sz="2000" dirty="0" smtClean="0"/>
          </a:p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RAN4 to further study on MPR requirements based on the reference architecture focused on following aspects: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How much delta MPR induced by RIMD and emissions sum up on both connectors, compared </a:t>
            </a:r>
            <a:r>
              <a:rPr lang="en-US" altLang="zh-CN" sz="2000" dirty="0"/>
              <a:t>with PC3 contiguous CA MPR in TS </a:t>
            </a:r>
            <a:r>
              <a:rPr lang="en-US" altLang="zh-CN" sz="2000" dirty="0" smtClean="0"/>
              <a:t>38.101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Other evaluations on MPR based on the reference architectures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1312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Signalling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899" y="683742"/>
            <a:ext cx="117553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#99-e meeting, it </a:t>
            </a:r>
            <a:r>
              <a:rPr lang="en-US" altLang="zh-CN" dirty="0"/>
              <a:t>is proposed to Report the UE supported aggregated CBW for UL CA+UL MIMO feature to </a:t>
            </a:r>
            <a:r>
              <a:rPr lang="en-US" altLang="zh-CN" dirty="0" smtClean="0"/>
              <a:t>NW.</a:t>
            </a: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RAN4 further check whether new capability </a:t>
            </a:r>
            <a:r>
              <a:rPr lang="en-US" altLang="zh-CN" dirty="0" err="1" smtClean="0"/>
              <a:t>signalling</a:t>
            </a:r>
            <a:r>
              <a:rPr lang="en-US" altLang="zh-CN" dirty="0" smtClean="0"/>
              <a:t> is needed for CA+MIMO and decide in next RAN4 meeting.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40046" y="650789"/>
            <a:ext cx="1135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[2]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6039</TotalTime>
  <Words>330</Words>
  <Application>Microsoft Office PowerPoint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WF on intra-band UL contiguous CA for UL MIMO</vt:lpstr>
      <vt:lpstr>GTW agreement</vt:lpstr>
      <vt:lpstr>PowerPoint 演示文稿</vt:lpstr>
      <vt:lpstr>PowerPoint 演示文稿</vt:lpstr>
      <vt:lpstr>Signalling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324</cp:revision>
  <dcterms:created xsi:type="dcterms:W3CDTF">2019-10-15T22:26:30Z</dcterms:created>
  <dcterms:modified xsi:type="dcterms:W3CDTF">2021-05-25T02:33:49Z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1620730641</vt:lpwstr>
  </property>
</Properties>
</file>