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2" r:id="rId6"/>
    <p:sldId id="286" r:id="rId7"/>
    <p:sldId id="287" r:id="rId8"/>
    <p:sldId id="289" r:id="rId9"/>
    <p:sldId id="288" r:id="rId10"/>
    <p:sldId id="269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0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5799-38F0-4D5D-B92B-5BAD3521B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4A907-D376-4E66-8824-05437F32F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0742F-4872-4C7C-99C3-73D633B8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16ADA-0B2E-46F8-978A-A02E309F4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3CFB4-2E95-49D2-9121-E443B6D5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45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7492-AC61-42F7-A740-3D5D8E55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535FC4-D0C1-47A4-98A1-2D57A722B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1D503-B3CF-4BA9-8454-BBC00564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6D209-5ED4-4D1A-91C7-70654DC3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E3E02-DAE7-4DEC-9CEF-08272715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3369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0D13F1-F3AE-4C59-B249-BCD21F28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7CB7F-08E2-4B7E-BD3E-C741E7DCE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7218B-9AF3-4676-9010-E379F2B6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83CE4-1EF8-4BF4-B5E0-7B973E2D2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23ADE-87D3-46F4-B7D0-E59CFB983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846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F957C-AE0B-4EA6-860F-9AF248859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77862-E99A-4F63-84AB-D024B61D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D797B-6414-4BD1-88E7-21B4BEE65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660F4-BA35-4275-96B9-02A61635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AC75C-FB2A-4F3D-9FAF-1ECAC18F7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849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69C27-98EF-477B-897C-FC78EEBDE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5CD96-914F-445E-8483-4D61C204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F897F-A631-4B68-B17F-C73DB9B7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2FE5-11E1-4F61-BE53-B1C28DBB3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D8EEF-8551-4A72-A6F7-8E98D699E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792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B115-913C-45F0-88BD-E9689D04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E751B-579F-4EA2-95F9-A3C46507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C04015-0054-4F11-A3C8-4E4D0AEF8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F37C7-E954-4B20-A291-01E1F398F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29F0A-A1A8-48C0-8444-40F4460D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1220A-B76F-41AF-B5BE-2C730887C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285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AA231-F8FE-4456-9DC1-0E7C809A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6CE15-5CC7-40C5-9934-F8D277963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B9415-20D5-4549-8E79-D79C3533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BA6B3A-8B92-4A41-8B04-A147FFC98C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610B2-EBBC-4D39-AE5B-D31FBD408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E68968-DD4A-496A-A2CC-6618A523E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73599-2502-4567-B824-9E020C92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F4938C-D185-4CDA-9C00-85ACBA15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06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4331-C747-4A89-AF8C-D70CF21D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966670-AE25-40ED-BFBD-E07FBFD4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D2912-0931-4432-B0E4-05FF3C48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E6017-4311-4A10-930D-89169D1E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28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A58D0B-AB19-450C-AA3B-670AE55E4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C8D54-CA60-4D0D-96FE-E252800D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190CA-7EE6-4DB3-A3F7-973C2A588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77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663EE-12FC-4209-9EF1-438FA83F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915E4-A118-4B0A-BDC2-A7CBCF48A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0DCBF-2878-401F-8374-35F488521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13331-8D1B-4A52-AD30-035EE347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28A17-CC11-400B-B349-A54663ADD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CC8AC-8231-4456-994D-E5C5F534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7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7AE61-25FA-40C0-BF1C-19A6922E2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D80C5E-21F7-4393-9C20-40D63B25B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78C6E6-FA27-4625-BAFA-D3E18083F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89BA1-12D0-4EC4-AA8A-70FD8AE5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381A3-C975-43B6-A87B-2326B003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F181-8CDA-48F9-AF6F-CE3D528AC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1A8C3F-C1D5-49AD-8413-678A231C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76AF-7BD9-4AFE-B090-85E3C246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407A6-D417-4042-BC04-6D47AED6D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8632-1673-41B8-A175-B3BBF13535BC}" type="datetimeFigureOut">
              <a:rPr lang="sv-SE" smtClean="0"/>
              <a:t>2021-05-25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5B100-A4E0-489E-A90B-EF42ACA95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03476-DE24-48B6-9222-763144471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36557-F1F7-489A-AFF6-00F50F04A6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836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E5F-934B-4B00-A1A5-A40E0BF38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885" y="2373087"/>
            <a:ext cx="11037057" cy="2049826"/>
          </a:xfrm>
        </p:spPr>
        <p:txBody>
          <a:bodyPr>
            <a:noAutofit/>
          </a:bodyPr>
          <a:lstStyle/>
          <a:p>
            <a:r>
              <a:rPr lang="en-CA" sz="4400" b="1" dirty="0"/>
              <a:t>WF on PC2 intra-band UL NC CA architecture options and MPR 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252F5-07EB-4886-BC79-94B025EF9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725557"/>
          </a:xfrm>
        </p:spPr>
        <p:txBody>
          <a:bodyPr/>
          <a:lstStyle/>
          <a:p>
            <a:r>
              <a:rPr lang="en-US" dirty="0"/>
              <a:t>Skyworks Solutions Inc., 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E83764-0A69-4F31-A37F-356A6815C36B}"/>
              </a:ext>
            </a:extLst>
          </p:cNvPr>
          <p:cNvSpPr txBox="1"/>
          <p:nvPr/>
        </p:nvSpPr>
        <p:spPr>
          <a:xfrm>
            <a:off x="10212747" y="52232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R4-210xxxx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F8F4B-4669-4017-9B2A-468E3289AE55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#99-e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19 – 27 Apr. 2021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/>
              <a:t>GTW agreements</a:t>
            </a:r>
            <a:endParaRPr lang="x-none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084333"/>
            <a:ext cx="11377402" cy="159942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CN" sz="2400" b="1" dirty="0">
                <a:solidFill>
                  <a:srgbClr val="00B050"/>
                </a:solidFill>
              </a:rPr>
              <a:t>Agreement: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2400" b="1" dirty="0">
                <a:solidFill>
                  <a:srgbClr val="00B050"/>
                </a:solidFill>
                <a:ea typeface="MS Mincho"/>
              </a:rPr>
              <a:t>Further evaluate all the optional architectures to ensure the performance is not worse than PC3, considering 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MPR values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In-gap relaxation requirements and applicable conditions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Regulations, considering 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2400" b="1" dirty="0">
                <a:solidFill>
                  <a:srgbClr val="00B050"/>
                </a:solidFill>
                <a:ea typeface="MS Mincho"/>
              </a:rPr>
              <a:t>n77 PC2 with n48 in-gap, (to check if it is valid use case or not)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Swapping time for Arch#4 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b="1" dirty="0">
                <a:solidFill>
                  <a:srgbClr val="00B050"/>
                </a:solidFill>
                <a:ea typeface="MS Mincho"/>
              </a:rPr>
              <a:t>In-gap exception requirements (only for ACLR) for Rel-16 legacy power class 3 UE</a:t>
            </a: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8770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/>
              <a:t>Background: architecture cases and attributes</a:t>
            </a:r>
            <a:endParaRPr lang="x-none" sz="3600" b="1" dirty="0"/>
          </a:p>
        </p:txBody>
      </p:sp>
      <p:graphicFrame>
        <p:nvGraphicFramePr>
          <p:cNvPr id="4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896246"/>
              </p:ext>
            </p:extLst>
          </p:nvPr>
        </p:nvGraphicFramePr>
        <p:xfrm>
          <a:off x="570912" y="1066466"/>
          <a:ext cx="11133408" cy="51587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92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9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0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114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5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Arch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description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Additional RF requirement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Architecture attributes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MPR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#1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2x26dBm PA + 2LO </a:t>
                      </a:r>
                      <a:br>
                        <a:rPr lang="en-CA" sz="1600" dirty="0">
                          <a:effectLst/>
                        </a:rPr>
                      </a:br>
                      <a:r>
                        <a:rPr lang="en-CA" sz="1600" dirty="0">
                          <a:effectLst/>
                        </a:rPr>
                        <a:t>with 100MHz BW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cover all BW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separation cases without scheduling restriction and support PC1.5 and single CC and contiguous 2CC UL MIMO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Needs &gt;2PA to support non-contiguous 2CC UL MIMO or use #2 with two PAs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Best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#2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1x26dBm PA + 1LO </a:t>
                      </a:r>
                      <a:br>
                        <a:rPr lang="en-CA" sz="1600">
                          <a:effectLst/>
                        </a:rPr>
                      </a:br>
                      <a:r>
                        <a:rPr lang="en-CA" sz="1600">
                          <a:effectLst/>
                        </a:rPr>
                        <a:t>with 200MHz BW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In-gap</a:t>
                      </a:r>
                      <a:r>
                        <a:rPr lang="en-US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requirement when LO or image fall inside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Only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applicable to BW separation up to 200MHz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support single and two 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contiguous or non-contiguous </a:t>
                      </a:r>
                      <a:r>
                        <a:rPr lang="en-CA" altLang="zh-CN" sz="1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CC UL-MIMO if second PC2 PA (same as #1)</a:t>
                      </a:r>
                      <a:endParaRPr lang="zh-CN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Worst (bust slightly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less than #3 thanks to 31dB ACLR linearity and no RIMD) </a:t>
                      </a: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and depending on in-gap requirement may need additional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MPR cases</a:t>
                      </a:r>
                      <a:endParaRPr lang="zh-CN" altLang="en-US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#3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</a:rPr>
                        <a:t>2x23dBm PA + 1LO </a:t>
                      </a:r>
                      <a:br>
                        <a:rPr lang="en-CA" sz="1600">
                          <a:effectLst/>
                        </a:rPr>
                      </a:br>
                      <a:r>
                        <a:rPr lang="en-CA" sz="1600">
                          <a:effectLst/>
                        </a:rPr>
                        <a:t>with 200MHz BW</a:t>
                      </a:r>
                      <a:endParaRPr lang="zh-CN" sz="16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In-gap</a:t>
                      </a:r>
                      <a:r>
                        <a:rPr lang="en-US" altLang="zh-CN" sz="1600" baseline="0" dirty="0"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 requirement when LO or image fall inside</a:t>
                      </a:r>
                      <a:endParaRPr lang="zh-CN" altLang="zh-CN" sz="1600" dirty="0"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Only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applicable to BW separation up to 200MHz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support single CC and 2CC contiguous or non-contiguous UL MIMO</a:t>
                      </a:r>
                      <a:endParaRPr lang="zh-CN" altLang="en-US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Worst (both FW and Reverse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IMD, lower linearity than PC2 PA)</a:t>
                      </a: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and depending on in-gap requirement may need additional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MPR cases</a:t>
                      </a:r>
                      <a:endParaRPr lang="zh-CN" altLang="en-US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#4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1x23dBm + 1x26dBm  + 2LO with 100MHz BW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 swap time</a:t>
                      </a:r>
                      <a:endParaRPr lang="zh-CN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cover all BW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separation cases with scheduling restriction or power limitation in secondary cell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Can Support single CC UL-MIMO.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Needs &gt;2PA to support simultaneous 2CC UL MIMO</a:t>
                      </a:r>
                      <a:endParaRPr lang="zh-CN" altLang="en-US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altLang="zh-CN" sz="16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1.5dB worse</a:t>
                      </a:r>
                      <a:r>
                        <a:rPr lang="en-CA" altLang="zh-CN" sz="1600" baseline="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vs best but further losses if swap time is &gt;15us</a:t>
                      </a:r>
                      <a:endParaRPr lang="zh-CN" altLang="en-US" sz="16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1927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/>
              <a:t>WF on architectures and MPR</a:t>
            </a:r>
            <a:endParaRPr lang="x-none" sz="36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084333"/>
            <a:ext cx="11377402" cy="1599429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altLang="zh-CN" sz="2400" dirty="0">
                <a:ea typeface="MS Mincho"/>
              </a:rPr>
              <a:t>All architectures have their limitations and those providing the best MPR do not readily support UL MIMO concurrently with UL CA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>
                <a:ea typeface="MS Mincho"/>
              </a:rPr>
              <a:t>PC2 MPR shall provide benefits over PC3 in actually reaching higher power without additional restriction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>
                <a:ea typeface="MS Mincho"/>
              </a:rPr>
              <a:t>WF: all 4 architectures are pursued for evaluation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>
                <a:ea typeface="MS Mincho"/>
              </a:rPr>
              <a:t>One LO architectures (#2 and #3) are further checked for exceptions and have a dedicated MPR table to enable simultaneous UL CA + UL MIMO with 2 transmit paths.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>
                <a:ea typeface="MS Mincho"/>
              </a:rPr>
              <a:t>Two LO architectures (#1 and #4) MPR is evaluated separately and the decision on using the same or separate MPR tables or delta MPR for #4 is based on:</a:t>
            </a:r>
            <a:endParaRPr lang="en-CA" altLang="zh-CN" sz="2400" b="1" dirty="0">
              <a:solidFill>
                <a:srgbClr val="FF0000"/>
              </a:solidFill>
              <a:ea typeface="MS Mincho"/>
            </a:endParaRP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PC2 MPR providing significant improvement vs PC3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Further discuss how to consider the PA swapping time for #4 and its impact to performance versus PC3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Either impact of swap time is negligible (&lt;</a:t>
            </a:r>
            <a:r>
              <a:rPr lang="en-CA" altLang="zh-CN" b="1" dirty="0">
                <a:solidFill>
                  <a:srgbClr val="FF0000"/>
                </a:solidFill>
                <a:ea typeface="MS Mincho"/>
              </a:rPr>
              <a:t>CP – MRTD - </a:t>
            </a:r>
            <a:r>
              <a:rPr lang="en-CA" altLang="zh-CN" b="1" dirty="0" err="1">
                <a:solidFill>
                  <a:srgbClr val="FF0000"/>
                </a:solidFill>
                <a:ea typeface="MS Mincho"/>
              </a:rPr>
              <a:t>usec</a:t>
            </a:r>
            <a:r>
              <a:rPr lang="en-CA" altLang="zh-CN" b="1" dirty="0">
                <a:ea typeface="MS Mincho"/>
              </a:rPr>
              <a:t>)</a:t>
            </a:r>
          </a:p>
          <a:p>
            <a:pPr marL="1257300" lvl="2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Or </a:t>
            </a:r>
            <a:r>
              <a:rPr lang="en-CA" altLang="zh-CN" b="1" dirty="0" err="1">
                <a:ea typeface="MS Mincho"/>
              </a:rPr>
              <a:t>Scell</a:t>
            </a:r>
            <a:r>
              <a:rPr lang="en-CA" altLang="zh-CN" b="1" dirty="0">
                <a:ea typeface="MS Mincho"/>
              </a:rPr>
              <a:t> is allowed to reach only PC3 (no swap) but MPR including delta MPR provides at least 1.5dB higher total power vs PC3</a:t>
            </a:r>
            <a:endParaRPr lang="en-US" altLang="zh-CN" b="1" dirty="0"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419039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 fontScale="90000"/>
          </a:bodyPr>
          <a:lstStyle/>
          <a:p>
            <a:r>
              <a:rPr lang="en-CA" sz="3600" b="1" dirty="0"/>
              <a:t>WF on regulation aspects for exceptions needed for architecture #2 and #3 </a:t>
            </a:r>
            <a:endParaRPr lang="x-none" sz="36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454" y="1206253"/>
            <a:ext cx="11377402" cy="1599429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b="1" dirty="0">
                <a:ea typeface="MS Mincho"/>
              </a:rPr>
              <a:t>Operators are encouraged to provide input whether 3dB ACLR or carrier and image leakage SEM relaxation complies with regulation: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Per country/region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Depending on deployment (co-located, synchronous…)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Depending on the relaxation level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For n77(2A) PC2 in the US whether the use-case where :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First CC is in 3.45-3.55GHz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And Second CC is in 3.7-3.98GHz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And image leakage falls in 3.55-3.7GHz range (n48 frequency range)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Is compliant with regulation</a:t>
            </a:r>
          </a:p>
          <a:p>
            <a:pPr marL="800100" lvl="1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b="1" dirty="0">
                <a:ea typeface="MS Mincho"/>
              </a:rPr>
              <a:t>Note that given that the gap is 150MHz and architecture #2 and #3 only support 200MHz total the aggregated BW is limited to 50MHz max.</a:t>
            </a:r>
            <a:endParaRPr lang="en-US" altLang="zh-CN" b="1" dirty="0"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7716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13" y="365126"/>
            <a:ext cx="11126549" cy="751576"/>
          </a:xfrm>
        </p:spPr>
        <p:txBody>
          <a:bodyPr>
            <a:normAutofit/>
          </a:bodyPr>
          <a:lstStyle/>
          <a:p>
            <a:r>
              <a:rPr lang="en-CA" sz="3600" b="1" dirty="0"/>
              <a:t>WF on in-gap relaxation for architectures #2 and #3 </a:t>
            </a:r>
            <a:endParaRPr lang="x-none" sz="36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084333"/>
            <a:ext cx="11377402" cy="5148827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>
                <a:ea typeface="MS Mincho"/>
              </a:rPr>
              <a:t>Aside from the regulation check that is needed: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>
                <a:ea typeface="MS Mincho"/>
              </a:rPr>
              <a:t>Unless lower Image leakage is assumed (better than 28dB) the ACLR relaxation of 3dB is not sufficient for PC2 as it leaves no room for non-linearity contribution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/>
              <a:buChar char="Þ"/>
            </a:pPr>
            <a:r>
              <a:rPr lang="en-CA" altLang="zh-CN" sz="2400" b="1" dirty="0">
                <a:ea typeface="MS Mincho"/>
              </a:rPr>
              <a:t>WF: relaxation of 4dB or better image assumptions are decided at next meeting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>
                <a:ea typeface="MS Mincho"/>
              </a:rPr>
              <a:t>Image leakage can result in significant interference to in-gap carriers and is probably not acceptable in all deployment scenarios: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/>
              <a:buChar char="Þ"/>
            </a:pPr>
            <a:r>
              <a:rPr lang="en-CA" altLang="zh-CN" sz="2400" b="1" dirty="0">
                <a:ea typeface="MS Mincho"/>
              </a:rPr>
              <a:t>WF: for next meeting mitigation  or deployment restrictions are further studied: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>
                <a:ea typeface="MS Mincho"/>
              </a:rPr>
              <a:t>Restricting to gap &lt; aggregated BW (in gap SEM limited to -13dBm/MHz)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>
                <a:solidFill>
                  <a:srgbClr val="FF0000"/>
                </a:solidFill>
                <a:ea typeface="MS Mincho"/>
              </a:rPr>
              <a:t>Restricting to the two respective configured CC sizes to be the same(in a symmetric fashion)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>
                <a:ea typeface="MS Mincho"/>
              </a:rPr>
              <a:t>Allow exception to SEM but at a defined </a:t>
            </a:r>
            <a:r>
              <a:rPr lang="en-CA" altLang="zh-CN" sz="2000" b="1" dirty="0" err="1">
                <a:ea typeface="MS Mincho"/>
              </a:rPr>
              <a:t>dBm</a:t>
            </a:r>
            <a:r>
              <a:rPr lang="en-CA" altLang="zh-CN" sz="2000" b="1" dirty="0">
                <a:ea typeface="MS Mincho"/>
              </a:rPr>
              <a:t>/MHz level and based on improved image leakage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CA" altLang="zh-CN" sz="2000" b="1" dirty="0">
                <a:ea typeface="MS Mincho"/>
              </a:rPr>
              <a:t>Only allow in co-located scenario and/or if the affected spectrum belongs to the same operator (may imply signaling)</a:t>
            </a:r>
            <a:endParaRPr lang="en-CA" altLang="zh-CN" sz="2400" b="1" dirty="0">
              <a:ea typeface="MS Mincho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CA" altLang="zh-CN" sz="2400" dirty="0">
                <a:ea typeface="MS Mincho"/>
              </a:rPr>
              <a:t>Carrier leakage being less harmful: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Symbol"/>
              <a:buChar char="Þ"/>
            </a:pPr>
            <a:r>
              <a:rPr lang="en-CA" altLang="zh-CN" sz="2400" b="1" dirty="0">
                <a:ea typeface="MS Mincho"/>
              </a:rPr>
              <a:t>WF: remove exception from PC3 based on improved carrier leakage level</a:t>
            </a:r>
            <a:endParaRPr lang="en-CA" altLang="zh-CN" sz="2400" dirty="0">
              <a:ea typeface="MS Mincho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CA" altLang="zh-CN" sz="2400" b="1" dirty="0">
              <a:ea typeface="MS Mincho"/>
            </a:endParaRP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US" altLang="zh-CN" b="1" dirty="0">
              <a:ea typeface="MS Minch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2903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04395-0370-3046-A683-5796E7453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852"/>
          </a:xfrm>
        </p:spPr>
        <p:txBody>
          <a:bodyPr>
            <a:normAutofit/>
          </a:bodyPr>
          <a:lstStyle/>
          <a:p>
            <a:r>
              <a:rPr lang="en-US" dirty="0"/>
              <a:t>References: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A37D9-A92F-2349-B636-2EAFFC9D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94" y="1254265"/>
            <a:ext cx="11474506" cy="4922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[1] R4-2108799</a:t>
            </a:r>
            <a:r>
              <a:rPr lang="en-US" sz="2400" dirty="0"/>
              <a:t> </a:t>
            </a:r>
            <a:r>
              <a:rPr lang="en-GB" sz="2400" dirty="0"/>
              <a:t>26+23 </a:t>
            </a:r>
            <a:r>
              <a:rPr lang="en-GB" sz="2400" dirty="0" err="1"/>
              <a:t>dBm</a:t>
            </a:r>
            <a:r>
              <a:rPr lang="en-GB" sz="2400" dirty="0"/>
              <a:t> w 2LOs and 1LO architecture considerations,</a:t>
            </a:r>
            <a:r>
              <a:rPr lang="en-US" sz="2400" dirty="0"/>
              <a:t> </a:t>
            </a:r>
            <a:r>
              <a:rPr lang="en-GB" sz="2400" dirty="0"/>
              <a:t>Qualcomm Incorporated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/>
              <a:t>[2] R4-2109260 PC2 1PA Intra-band UL NC CA MPR Simulations</a:t>
            </a:r>
            <a:r>
              <a:rPr lang="en-US" sz="2400" dirty="0"/>
              <a:t>, </a:t>
            </a:r>
            <a:r>
              <a:rPr lang="en-GB" sz="2400" dirty="0"/>
              <a:t>Nokia, Nokia Shanghai Bell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/>
              <a:t>[3] R4-2109261</a:t>
            </a:r>
            <a:r>
              <a:rPr lang="en-CA" sz="2400" dirty="0"/>
              <a:t> </a:t>
            </a:r>
            <a:r>
              <a:rPr lang="en-GB" sz="2400" dirty="0"/>
              <a:t>PC2 1PA Intra-band UL NC CA MPR, Nokia, Nokia Shanghai Bell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/>
              <a:t>[4] R4-2109965</a:t>
            </a:r>
            <a:r>
              <a:rPr lang="en-CA" sz="2400" dirty="0"/>
              <a:t> </a:t>
            </a:r>
            <a:r>
              <a:rPr lang="en-US" sz="2400" dirty="0"/>
              <a:t>MPR results for NR PC2 intra-band non-contiguous CA UE according to RF architecture, LG Electronics,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/>
              <a:t>[5] R4-2110820</a:t>
            </a:r>
            <a:r>
              <a:rPr lang="en-CA" sz="2400" dirty="0"/>
              <a:t> </a:t>
            </a:r>
            <a:r>
              <a:rPr lang="en-US" sz="2400" dirty="0"/>
              <a:t>R17 FR1 UL NC CA, OPPO,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/>
              <a:t>[6] R4-2111384</a:t>
            </a:r>
            <a:r>
              <a:rPr lang="en-CA" sz="2400" dirty="0"/>
              <a:t> </a:t>
            </a:r>
            <a:r>
              <a:rPr lang="en-GB" sz="2400" dirty="0"/>
              <a:t>intra-band UL NC CA architecture and MPR, Huawei, </a:t>
            </a:r>
            <a:r>
              <a:rPr lang="en-GB" sz="2400" dirty="0" err="1"/>
              <a:t>HiSilicon</a:t>
            </a:r>
            <a:r>
              <a:rPr lang="en-US" sz="2400" dirty="0"/>
              <a:t>, R4#99-e</a:t>
            </a:r>
            <a:endParaRPr lang="en-CA" sz="2400" dirty="0"/>
          </a:p>
          <a:p>
            <a:pPr marL="0" indent="0">
              <a:buNone/>
            </a:pPr>
            <a:r>
              <a:rPr lang="en-GB" sz="2400" dirty="0"/>
              <a:t>[7] R4-2111480</a:t>
            </a:r>
            <a:r>
              <a:rPr lang="en-CA" sz="2400" dirty="0"/>
              <a:t> </a:t>
            </a:r>
            <a:r>
              <a:rPr lang="en-US" sz="2400" dirty="0"/>
              <a:t>Input on exceptions for non-baseline PC2 NC UL CA architectures, Skyworks Solutions, Inc. , R4#99-e</a:t>
            </a:r>
            <a:endParaRPr lang="en-CA" sz="2400" dirty="0"/>
          </a:p>
          <a:p>
            <a:pPr marL="0" indent="0">
              <a:buNone/>
            </a:pPr>
            <a:endParaRPr lang="en-US" sz="2400" dirty="0"/>
          </a:p>
          <a:p>
            <a:pPr marL="0" indent="0" hangingPunct="0">
              <a:buNone/>
            </a:pPr>
            <a:r>
              <a:rPr lang="en-GB" sz="2400" dirty="0"/>
              <a:t>				</a:t>
            </a:r>
            <a:endParaRPr lang="en-US" sz="2400" dirty="0"/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0886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96A4C6-9032-4E5E-BE6E-A04CC0260A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D86B90-44A4-4D14-B93E-0D265AB056AF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6f846979-0e6f-42ff-8b87-e1893efeda99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DFF7558-FF60-429D-8AA9-D2D16FD4C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4672</TotalTime>
  <Words>981</Words>
  <Application>Microsoft Office PowerPoint</Application>
  <PresentationFormat>Widescreen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WF on PC2 intra-band UL NC CA architecture options and MPR requirements</vt:lpstr>
      <vt:lpstr>GTW agreements</vt:lpstr>
      <vt:lpstr>Background: architecture cases and attributes</vt:lpstr>
      <vt:lpstr>WF on architectures and MPR</vt:lpstr>
      <vt:lpstr>WF on regulation aspects for exceptions needed for architecture #2 and #3 </vt:lpstr>
      <vt:lpstr>WF on in-gap relaxation for architectures #2 and #3 </vt:lpstr>
      <vt:lpstr>References: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new intra-band CA BW classes for NR-U</dc:title>
  <dc:creator>Apple</dc:creator>
  <cp:lastModifiedBy>Qualcomm User</cp:lastModifiedBy>
  <cp:revision>250</cp:revision>
  <dcterms:created xsi:type="dcterms:W3CDTF">2020-03-02T22:32:10Z</dcterms:created>
  <dcterms:modified xsi:type="dcterms:W3CDTF">2021-05-25T22:42:22Z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