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6" r:id="rId7"/>
    <p:sldId id="287" r:id="rId8"/>
    <p:sldId id="289" r:id="rId9"/>
    <p:sldId id="28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b="1" dirty="0"/>
              <a:t>WF on PC2 intra-band UL NC CA architecture options and MPR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GTW agreements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Further evaluate all the optional architectures to ensure the performance is not worse than PC3, considering 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MPR values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relaxation requirements and applicable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Regulations, considering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n77 PC2 with n48 in-gap, (to check if it is valid use case or not)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Swapping time for Arch#4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exception requirements (only for ACLR) for Rel-16 legacy power class 3 UE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70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Background: architecture cases and attributes</a:t>
            </a:r>
            <a:endParaRPr lang="x-none" sz="3600" b="1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96246"/>
              </p:ext>
            </p:extLst>
          </p:nvPr>
        </p:nvGraphicFramePr>
        <p:xfrm>
          <a:off x="570912" y="1066466"/>
          <a:ext cx="11133408" cy="5158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1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Arch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requirement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Architecture attributes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MPR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2x26dBm PA + 2LO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without scheduling restriction and support PC1.5 and single CC and contiguous 2CC UL MIMO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non-contiguous 2CC UL MIMO or use #2 with two PAs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1x26dBm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and two 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contiguous or non-contiguous </a:t>
                      </a: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 UL-MIMO if second PC2 PA (same as #1)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(bust slightly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less than #3 thanks to 31dB ACLR linearity and no RIMD) </a:t>
                      </a: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#3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2x23dBm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600" baseline="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inside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CC and 2CC contiguous or non-contiguous UL MIMO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(both FW and Reverse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IMD, lower linearity than PC2 PA)</a:t>
                      </a: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#4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1x23dBm + 1x26dBm  + 2LO 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 scheduling restriction or power limitation in secondary cell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CC UL-MIMO.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2CC UL MIMO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1.5dB worse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vs best but further losses if swap time is &gt;15us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WF on architectures and MPR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dirty="0">
                <a:ea typeface="MS Mincho"/>
              </a:rPr>
              <a:t>All architectures have their limitations and those providing the best MPR do not readily support UL MIMO concurrently with UL CA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PC2 MPR shall provide benefits over PC3 in actually reaching higher power without additional restriction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WF: all 4 architectures are pursued for evaluation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One LO architectures (#2 and #3) are further checked for exceptions and have a dedicated MPR table to enable simultaneous UL CA + UL MIMO with 2 transmit paths.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Two LO architectures (#1 and #4) MPR is evaluated separately and the decision on using the same or separate MPR tables or delta MPR for #4 is based on:</a:t>
            </a:r>
            <a:endParaRPr lang="en-CA" altLang="zh-CN" sz="2400" b="1" dirty="0">
              <a:solidFill>
                <a:srgbClr val="FF0000"/>
              </a:solidFill>
              <a:ea typeface="MS Mincho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PC2 MPR providing significant improvement vs PC3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Further discuss how to consider the PA swapping time for #4 and its impact to performance versus PC3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Either impact of swap time is negligible (&lt;15us)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Or </a:t>
            </a:r>
            <a:r>
              <a:rPr lang="en-CA" altLang="zh-CN" b="1" dirty="0" err="1">
                <a:ea typeface="MS Mincho"/>
              </a:rPr>
              <a:t>Scell</a:t>
            </a:r>
            <a:r>
              <a:rPr lang="en-CA" altLang="zh-CN" b="1" dirty="0">
                <a:ea typeface="MS Mincho"/>
              </a:rPr>
              <a:t> is allowed to reach only PC3 (no swap) but MPR including delta MPR provides at least 1.5dB higher total power vs PC3</a:t>
            </a:r>
            <a:endParaRPr lang="en-US" altLang="zh-CN" b="1" dirty="0"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19039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WF on regulation aspects for exceptions needed for architecture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4" y="120625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Operators are encouraged to provide input whether 3dB ACLR or carrier and image leakage SEM relaxation complies with regulation: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Per country/region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Depending on deployment (co-located, synchronous…)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Depending on the relaxation level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For n77(2A) PC2 in the US whether the use-case where 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First CC is in 3.45-3.55GHz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And Second CC is in 3.7-3.98GHz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And image leakage falls in 3.55-3.7GHz range (n48 frequency range)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Is compliant with regulation with in-gap exception allowed and is a valid use case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Note that given that the gap is 150MHz and architecture #2 and #3 only support 200MHz total the aggregated BW is limited to 50MHz max.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WF on in-gap relaxation for architectures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5148827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Aside from the regulation check that is needed: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Unless lower Image leakage is assumed (better than 28dB) the ACLR relaxation of 3dB is not sufficient for PC2 as it leaves no room for non-linearity contribution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relaxation of 4dB or better image assumptions are decided at next meeting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Image leakage can result in significant interference to in-gap carriers and is probably not acceptable in all deployment scenarios: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for next meeting mitigation  or deployment restrictions are further studied: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Restricting to gap &lt; aggregated BW (in gap SEM limited to -13dBm/MHz)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solidFill>
                  <a:srgbClr val="FF0000"/>
                </a:solidFill>
                <a:ea typeface="MS Mincho"/>
              </a:rPr>
              <a:t>Restricting to the two respective configured CC sizes to be the same(in a symmetric fashion)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Allow exception to SEM but at a defined </a:t>
            </a:r>
            <a:r>
              <a:rPr lang="en-CA" altLang="zh-CN" sz="2000" b="1" dirty="0" err="1">
                <a:ea typeface="MS Mincho"/>
              </a:rPr>
              <a:t>dBm</a:t>
            </a:r>
            <a:r>
              <a:rPr lang="en-CA" altLang="zh-CN" sz="2000" b="1" dirty="0">
                <a:ea typeface="MS Mincho"/>
              </a:rPr>
              <a:t>/MHz level and based on improved image leakage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Only allow in co-located scenario and/or if the affected spectrum belongs to the same operator (may imply signaling)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Carrier leakage being less harmful: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allow exception to a level similar to PC3 based on improved carrier leakage level</a:t>
            </a:r>
            <a:endParaRPr lang="en-CA" altLang="zh-CN" sz="2400" dirty="0">
              <a:ea typeface="MS Mincho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90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[1] R4-2108799</a:t>
            </a:r>
            <a:r>
              <a:rPr lang="en-US" sz="2400" dirty="0"/>
              <a:t> </a:t>
            </a:r>
            <a:r>
              <a:rPr lang="en-GB" sz="2400" dirty="0"/>
              <a:t>26+23 </a:t>
            </a:r>
            <a:r>
              <a:rPr lang="en-GB" sz="2400" dirty="0" err="1"/>
              <a:t>dBm</a:t>
            </a:r>
            <a:r>
              <a:rPr lang="en-GB" sz="2400" dirty="0"/>
              <a:t> w 2LOs and 1LO architecture considerations,</a:t>
            </a:r>
            <a:r>
              <a:rPr lang="en-US" sz="2400" dirty="0"/>
              <a:t> </a:t>
            </a:r>
            <a:r>
              <a:rPr lang="en-GB" sz="2400" dirty="0"/>
              <a:t>Qualcomm Incorporated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[2] R4-2109260 PC2 1PA Intra-band UL NC CA MPR Simulations</a:t>
            </a:r>
            <a:r>
              <a:rPr lang="en-US" sz="2400" dirty="0"/>
              <a:t>, </a:t>
            </a:r>
            <a:r>
              <a:rPr lang="en-GB" sz="2400" dirty="0"/>
              <a:t>Nokia, Nokia Shanghai 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[3] R4-2109261</a:t>
            </a:r>
            <a:r>
              <a:rPr lang="en-CA" sz="2400" dirty="0"/>
              <a:t> </a:t>
            </a:r>
            <a:r>
              <a:rPr lang="en-GB" sz="2400" dirty="0"/>
              <a:t>PC2 1PA Intra-band UL NC CA MPR, Nokia, Nokia Shanghai 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[4] R4-2109965</a:t>
            </a:r>
            <a:r>
              <a:rPr lang="en-CA" sz="2400" dirty="0"/>
              <a:t> </a:t>
            </a:r>
            <a:r>
              <a:rPr lang="en-US" sz="2400" dirty="0"/>
              <a:t>MPR results for NR PC2 intra-band non-contiguous CA UE according to RF architecture, LG Electronics,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[5] R4-2110820</a:t>
            </a:r>
            <a:r>
              <a:rPr lang="en-CA" sz="2400" dirty="0"/>
              <a:t> </a:t>
            </a:r>
            <a:r>
              <a:rPr lang="en-US" sz="2400" dirty="0"/>
              <a:t>R17 FR1 UL NC CA, OPPO,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[6] R4-2111384</a:t>
            </a:r>
            <a:r>
              <a:rPr lang="en-CA" sz="2400" dirty="0"/>
              <a:t> </a:t>
            </a:r>
            <a:r>
              <a:rPr lang="en-GB" sz="2400" dirty="0"/>
              <a:t>intra-band UL NC CA architecture and MPR, Huawei, </a:t>
            </a:r>
            <a:r>
              <a:rPr lang="en-GB" sz="2400" dirty="0" err="1"/>
              <a:t>HiSilicon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[7] R4-2111480</a:t>
            </a:r>
            <a:r>
              <a:rPr lang="en-CA" sz="2400" dirty="0"/>
              <a:t> </a:t>
            </a:r>
            <a:r>
              <a:rPr lang="en-US" sz="2400" dirty="0"/>
              <a:t>Input on exceptions for non-baseline PC2 NC UL CA architectures, Skyworks Solutions, Inc. , R4#99-e</a:t>
            </a:r>
            <a:endParaRPr lang="en-CA" sz="2400" dirty="0"/>
          </a:p>
          <a:p>
            <a:pPr marL="0" indent="0">
              <a:buNone/>
            </a:pPr>
            <a:endParaRPr lang="en-US" sz="2400" dirty="0"/>
          </a:p>
          <a:p>
            <a:pPr marL="0" indent="0" hangingPunct="0">
              <a:buNone/>
            </a:pPr>
            <a:r>
              <a:rPr lang="en-GB" sz="2400" dirty="0"/>
              <a:t>				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6f846979-0e6f-42ff-8b87-e1893efeda9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991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WF on PC2 intra-band UL NC CA architecture options and MPR requirements</vt:lpstr>
      <vt:lpstr>GTW agreements</vt:lpstr>
      <vt:lpstr>Background: architecture cases and attributes</vt:lpstr>
      <vt:lpstr>WF on architectures and MPR</vt:lpstr>
      <vt:lpstr>WF on regulation aspects for exceptions needed for architecture #2 and #3 </vt:lpstr>
      <vt:lpstr>WF on in-gap relaxation for architectures #2 and #3 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Umeda, Hiromasa (Nokia - JP/Tokyo)</cp:lastModifiedBy>
  <cp:revision>247</cp:revision>
  <dcterms:created xsi:type="dcterms:W3CDTF">2020-03-02T22:32:10Z</dcterms:created>
  <dcterms:modified xsi:type="dcterms:W3CDTF">2021-05-25T14:35:15Z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