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1" r:id="rId7"/>
    <p:sldId id="260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9FF418-4D39-459A-B220-710BBFBE9A27}" v="24" dt="2021-05-25T13:39:01.6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an Bergljung" userId="b6ed368b-e657-4ae7-b07c-b1d9abf42404" providerId="ADAL" clId="{2F9FF418-4D39-459A-B220-710BBFBE9A27}"/>
    <pc:docChg chg="undo redo custSel delSld modSld">
      <pc:chgData name="Christian Bergljung" userId="b6ed368b-e657-4ae7-b07c-b1d9abf42404" providerId="ADAL" clId="{2F9FF418-4D39-459A-B220-710BBFBE9A27}" dt="2021-05-25T14:13:19.982" v="1338" actId="20577"/>
      <pc:docMkLst>
        <pc:docMk/>
      </pc:docMkLst>
      <pc:sldChg chg="addSp delSp modSp mod">
        <pc:chgData name="Christian Bergljung" userId="b6ed368b-e657-4ae7-b07c-b1d9abf42404" providerId="ADAL" clId="{2F9FF418-4D39-459A-B220-710BBFBE9A27}" dt="2021-05-25T12:41:27.349" v="6" actId="20577"/>
        <pc:sldMkLst>
          <pc:docMk/>
          <pc:sldMk cId="511560481" sldId="256"/>
        </pc:sldMkLst>
        <pc:spChg chg="mod">
          <ac:chgData name="Christian Bergljung" userId="b6ed368b-e657-4ae7-b07c-b1d9abf42404" providerId="ADAL" clId="{2F9FF418-4D39-459A-B220-710BBFBE9A27}" dt="2021-05-25T12:41:27.349" v="6" actId="20577"/>
          <ac:spMkLst>
            <pc:docMk/>
            <pc:sldMk cId="511560481" sldId="256"/>
            <ac:spMk id="2" creationId="{2862E831-8541-47AB-B672-1F58CBFED989}"/>
          </ac:spMkLst>
        </pc:spChg>
        <pc:graphicFrameChg chg="add del mod">
          <ac:chgData name="Christian Bergljung" userId="b6ed368b-e657-4ae7-b07c-b1d9abf42404" providerId="ADAL" clId="{2F9FF418-4D39-459A-B220-710BBFBE9A27}" dt="2021-05-25T12:41:12.047" v="1"/>
          <ac:graphicFrameMkLst>
            <pc:docMk/>
            <pc:sldMk cId="511560481" sldId="256"/>
            <ac:graphicFrameMk id="6" creationId="{B9AC4160-A4F4-4EC1-8847-EB65D7753BBD}"/>
          </ac:graphicFrameMkLst>
        </pc:graphicFrameChg>
      </pc:sldChg>
      <pc:sldChg chg="modSp mod">
        <pc:chgData name="Christian Bergljung" userId="b6ed368b-e657-4ae7-b07c-b1d9abf42404" providerId="ADAL" clId="{2F9FF418-4D39-459A-B220-710BBFBE9A27}" dt="2021-05-25T13:07:40.274" v="491" actId="20577"/>
        <pc:sldMkLst>
          <pc:docMk/>
          <pc:sldMk cId="3532564584" sldId="257"/>
        </pc:sldMkLst>
        <pc:spChg chg="mod">
          <ac:chgData name="Christian Bergljung" userId="b6ed368b-e657-4ae7-b07c-b1d9abf42404" providerId="ADAL" clId="{2F9FF418-4D39-459A-B220-710BBFBE9A27}" dt="2021-05-25T13:07:40.274" v="491" actId="20577"/>
          <ac:spMkLst>
            <pc:docMk/>
            <pc:sldMk cId="3532564584" sldId="257"/>
            <ac:spMk id="3" creationId="{2B0D9A4D-62BA-4D46-A8DE-FA373A0F13F5}"/>
          </ac:spMkLst>
        </pc:spChg>
      </pc:sldChg>
      <pc:sldChg chg="modSp mod">
        <pc:chgData name="Christian Bergljung" userId="b6ed368b-e657-4ae7-b07c-b1d9abf42404" providerId="ADAL" clId="{2F9FF418-4D39-459A-B220-710BBFBE9A27}" dt="2021-05-25T13:40:25.213" v="1156" actId="20577"/>
        <pc:sldMkLst>
          <pc:docMk/>
          <pc:sldMk cId="1175878576" sldId="260"/>
        </pc:sldMkLst>
        <pc:spChg chg="mod">
          <ac:chgData name="Christian Bergljung" userId="b6ed368b-e657-4ae7-b07c-b1d9abf42404" providerId="ADAL" clId="{2F9FF418-4D39-459A-B220-710BBFBE9A27}" dt="2021-05-25T13:40:25.213" v="1156" actId="20577"/>
          <ac:spMkLst>
            <pc:docMk/>
            <pc:sldMk cId="1175878576" sldId="260"/>
            <ac:spMk id="3" creationId="{1B4494A9-2E30-4A89-8A5A-7B46D340AAE3}"/>
          </ac:spMkLst>
        </pc:spChg>
      </pc:sldChg>
      <pc:sldChg chg="addSp modSp mod">
        <pc:chgData name="Christian Bergljung" userId="b6ed368b-e657-4ae7-b07c-b1d9abf42404" providerId="ADAL" clId="{2F9FF418-4D39-459A-B220-710BBFBE9A27}" dt="2021-05-25T14:13:19.982" v="1338" actId="20577"/>
        <pc:sldMkLst>
          <pc:docMk/>
          <pc:sldMk cId="1379508969" sldId="261"/>
        </pc:sldMkLst>
        <pc:spChg chg="mod">
          <ac:chgData name="Christian Bergljung" userId="b6ed368b-e657-4ae7-b07c-b1d9abf42404" providerId="ADAL" clId="{2F9FF418-4D39-459A-B220-710BBFBE9A27}" dt="2021-05-25T12:42:19.508" v="10" actId="20577"/>
          <ac:spMkLst>
            <pc:docMk/>
            <pc:sldMk cId="1379508969" sldId="261"/>
            <ac:spMk id="2" creationId="{776B301A-0328-4687-B1E5-1030701C6671}"/>
          </ac:spMkLst>
        </pc:spChg>
        <pc:spChg chg="mod">
          <ac:chgData name="Christian Bergljung" userId="b6ed368b-e657-4ae7-b07c-b1d9abf42404" providerId="ADAL" clId="{2F9FF418-4D39-459A-B220-710BBFBE9A27}" dt="2021-05-25T14:13:19.982" v="1338" actId="20577"/>
          <ac:spMkLst>
            <pc:docMk/>
            <pc:sldMk cId="1379508969" sldId="261"/>
            <ac:spMk id="3" creationId="{A1F30B20-A07E-4E4B-A0C1-D94FC68C1054}"/>
          </ac:spMkLst>
        </pc:spChg>
        <pc:picChg chg="add mod">
          <ac:chgData name="Christian Bergljung" userId="b6ed368b-e657-4ae7-b07c-b1d9abf42404" providerId="ADAL" clId="{2F9FF418-4D39-459A-B220-710BBFBE9A27}" dt="2021-05-25T13:40:48.111" v="1159" actId="1076"/>
          <ac:picMkLst>
            <pc:docMk/>
            <pc:sldMk cId="1379508969" sldId="261"/>
            <ac:picMk id="4" creationId="{61932EDB-CA59-4A37-8AD0-7362982DFD34}"/>
          </ac:picMkLst>
        </pc:picChg>
      </pc:sldChg>
      <pc:sldChg chg="del">
        <pc:chgData name="Christian Bergljung" userId="b6ed368b-e657-4ae7-b07c-b1d9abf42404" providerId="ADAL" clId="{2F9FF418-4D39-459A-B220-710BBFBE9A27}" dt="2021-05-25T12:42:05.810" v="7" actId="47"/>
        <pc:sldMkLst>
          <pc:docMk/>
          <pc:sldMk cId="2993967761" sldId="262"/>
        </pc:sldMkLst>
      </pc:sldChg>
      <pc:sldChg chg="del">
        <pc:chgData name="Christian Bergljung" userId="b6ed368b-e657-4ae7-b07c-b1d9abf42404" providerId="ADAL" clId="{2F9FF418-4D39-459A-B220-710BBFBE9A27}" dt="2021-05-25T12:42:09.700" v="8" actId="47"/>
        <pc:sldMkLst>
          <pc:docMk/>
          <pc:sldMk cId="3187284379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F6311-7616-4FAD-ACF3-E0007466C0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FA9D36-BB42-47D2-8807-DC0F74355E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3E125-CEF1-4443-9C50-0C40CD877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FF5A8-B0E1-4F86-B8B0-26F9A83C0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29BFC-5A7F-4423-9FB9-9CE7F4214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8750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7C8E6-1EBA-44F8-801F-044ED46B2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556A16-B701-4F64-9F1A-35584493B5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9BBB4-5F27-4930-AC0A-D98611AE2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D1B76-2031-4B70-B6F0-B4FEAA437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1F32B-2B6F-420E-A124-EE95895A7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332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07368C-BE19-4290-8C42-A800115BAB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B3055F-F83E-4813-B615-281997ADA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551BA-A363-47C5-8AE2-CE36729B3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676B5-EE1D-4398-A2DE-C5BEEA340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DF269-EB67-40F7-8235-AE53DCE39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52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29E39-3DA9-4E4A-A800-643BF62E9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B9BAA-BB8A-40FF-86CF-1E4EEA18D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A04E6-E4CC-4049-9025-56BB148AC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BBBB4-15B8-4D2B-BB63-33B54DC2A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F9461-9508-47DD-8665-6941D3DAB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0174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40D9B-DA98-405C-B966-3A931D3E1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D4B00-4A49-4281-A4F8-DD47F9C1C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1B8EC-A490-41E5-BAF6-B0E78F2A8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C9DDE-EE4C-4A82-9174-2B63468CF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5D66B-FB54-4520-AA00-1456C3F9C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0150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2DF2B-99AE-4A86-80FE-8A2C1C448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3DE3A-BBBE-4CFF-94CB-DE5D2EBBA8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56C576-BDC3-4A3A-9BBB-1D8E12BCCE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6DD4AB-AB06-4744-AD56-19CA681A8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EF700C-FC54-4B71-9F45-E1E291DEC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97B828-5570-43E7-9B94-CB8FCF30D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9146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E23C4-43A0-48B3-AB62-AB4D4BF5A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5F5022-821C-473D-A697-DC7ECE8FF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4708B-F73E-4C7A-B2F6-7B8B3A44FB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D91809-F4E4-4543-B10C-D1C9A26FEF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9546CA-3562-449F-9954-6E1B9C346C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3AC9F8-E9CD-42B2-9012-7ADAE5329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EF4312-CF6B-43DA-99D8-4E55AF3B7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ABE5DD-6732-431E-B0DD-E2D8C100A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4692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A1F5B-BE7B-4E4D-AE62-AF9BDAC7E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FE8D18-C7EC-4DAC-9D3D-D129B3C7A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274F28-5EFF-43A5-9169-C5D248AEF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FF5298-40C3-476B-B8C7-B8BA7ED77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0616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88BDF1-FC12-4525-9399-D4B1FE53A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204352-E865-4E6F-A038-DBC2C41E3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B923BF-C5E6-4861-BEBD-9ABB27459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6256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4AC57-DE77-4711-A3DE-C1A82B8BC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B9AFE-A989-4D75-AA3D-9C11E627C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CD7312-CD91-4286-96C5-27A969CB78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9F8450-AFA6-4893-A0DF-A96087C52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BFD446-B9A0-4B9A-94B0-2308989C9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6BC837-80AD-4ECE-A152-50F9BFEA8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098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FFA21-19A3-4E20-A882-5BFF7AF99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2ADE62-A486-44B2-AFDB-E7BB2FE641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59D8B6-7265-4D7C-877B-8326205734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C907E7-46BC-42E1-A00B-64321216A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A01B1A-1A87-456F-A2A2-7313F0E43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D8EB96-9014-4139-A076-30996CD77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4952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8D6D6C-5B96-4569-B2DA-CA73B2860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AD048F-AB2B-4506-8FA6-0A1547F48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991ED-A1B7-46FE-AFAD-ADAFB542C8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A256-C3EE-4780-8DB2-A91A81F276D8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A2346-E46C-41BE-BBF5-3F605BCD9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8FBFD3-2A14-49D6-8AEB-8EEE477A8C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2793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2E831-8541-47AB-B672-1F58CBFED9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0675" y="1600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WF on </a:t>
            </a:r>
            <a:r>
              <a:rPr lang="en-US" dirty="0" err="1"/>
              <a:t>Pcmax,c</a:t>
            </a:r>
            <a:r>
              <a:rPr lang="en-US" dirty="0"/>
              <a:t> definition for FR1 intra-band contiguous and non-contiguous UL CA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F10163-ACED-4352-A0EE-1FC4814A60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02113"/>
            <a:ext cx="9144000" cy="1655762"/>
          </a:xfrm>
        </p:spPr>
        <p:txBody>
          <a:bodyPr/>
          <a:lstStyle/>
          <a:p>
            <a:r>
              <a:rPr lang="sv-SE" dirty="0"/>
              <a:t>Ericsson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851F547-9E99-45C5-BB46-078A9EAD30F9}"/>
              </a:ext>
            </a:extLst>
          </p:cNvPr>
          <p:cNvSpPr/>
          <p:nvPr/>
        </p:nvSpPr>
        <p:spPr>
          <a:xfrm>
            <a:off x="588886" y="50293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3GPP TSG-RAN WG4 Meeting #99-e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19 – 27 May 2021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FFC1CF-8E57-4E46-B7EF-EE9B1CE67843}"/>
              </a:ext>
            </a:extLst>
          </p:cNvPr>
          <p:cNvSpPr txBox="1"/>
          <p:nvPr/>
        </p:nvSpPr>
        <p:spPr>
          <a:xfrm>
            <a:off x="9753269" y="502930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R4-21XXXXX</a:t>
            </a:r>
          </a:p>
        </p:txBody>
      </p:sp>
    </p:spTree>
    <p:extLst>
      <p:ext uri="{BB962C8B-B14F-4D97-AF65-F5344CB8AC3E}">
        <p14:creationId xmlns:p14="http://schemas.microsoft.com/office/powerpoint/2010/main" val="511560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AC726-CB36-4681-9F38-91E9F1FCC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D9A4D-62BA-4D46-A8DE-FA373A0F1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6874" y="1482571"/>
            <a:ext cx="10515600" cy="51046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r>
              <a:rPr lang="en-US" sz="2400" dirty="0"/>
              <a:t>This WF concerns two topics</a:t>
            </a:r>
          </a:p>
          <a:p>
            <a:r>
              <a:rPr lang="en-US" sz="2400" dirty="0" err="1"/>
              <a:t>Pcmax,c</a:t>
            </a:r>
            <a:r>
              <a:rPr lang="en-US" sz="2400" dirty="0"/>
              <a:t> definition for intra-band (contiguous and non-contiguous) UL CA</a:t>
            </a:r>
          </a:p>
          <a:p>
            <a:pPr lvl="1"/>
            <a:r>
              <a:rPr lang="en-US" sz="2000" dirty="0"/>
              <a:t>Currently based on the </a:t>
            </a:r>
            <a:r>
              <a:rPr lang="en-US" sz="2000" dirty="0" err="1"/>
              <a:t>MPR</a:t>
            </a:r>
            <a:r>
              <a:rPr lang="en-US" sz="2000" baseline="-25000" dirty="0" err="1"/>
              <a:t>c</a:t>
            </a:r>
            <a:r>
              <a:rPr lang="en-US" sz="2000" dirty="0"/>
              <a:t> for the serving cells c</a:t>
            </a:r>
          </a:p>
          <a:p>
            <a:r>
              <a:rPr lang="en-US" sz="2400" dirty="0"/>
              <a:t>MPR modification when serving cells with transmissions of low priority are dropped</a:t>
            </a:r>
          </a:p>
          <a:p>
            <a:pPr lvl="1"/>
            <a:r>
              <a:rPr lang="en-US" sz="2000" dirty="0" err="1"/>
              <a:t>MPR</a:t>
            </a:r>
            <a:r>
              <a:rPr lang="en-US" sz="2000" baseline="-25000" dirty="0" err="1"/>
              <a:t>c</a:t>
            </a:r>
            <a:r>
              <a:rPr lang="en-US" sz="2000" dirty="0"/>
              <a:t> for a single CC often much smaller than the total MPR noting that the UE configuration for UL CA can be different than for non-CA operation</a:t>
            </a:r>
          </a:p>
          <a:p>
            <a:r>
              <a:rPr lang="en-US" sz="2400" dirty="0"/>
              <a:t>(</a:t>
            </a:r>
            <a:r>
              <a:rPr lang="en-US" sz="2400" dirty="0" err="1"/>
              <a:t>SCell</a:t>
            </a:r>
            <a:r>
              <a:rPr lang="en-US" sz="2400" dirty="0"/>
              <a:t> dropping and MAC-CE in a separate thread)</a:t>
            </a:r>
            <a:endParaRPr lang="sv-SE" sz="2000" dirty="0"/>
          </a:p>
          <a:p>
            <a:endParaRPr lang="sv-SE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532564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B301A-0328-4687-B1E5-1030701C6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WF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30B20-A07E-4E4B-A0C1-D94FC68C1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5037"/>
            <a:ext cx="10515600" cy="4836432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err="1"/>
              <a:t>Pcmax,c</a:t>
            </a:r>
            <a:r>
              <a:rPr lang="en-US" sz="2400" dirty="0"/>
              <a:t> definition for intra-band (contiguous and non-contiguous) UL CA</a:t>
            </a:r>
          </a:p>
          <a:p>
            <a:pPr lvl="1"/>
            <a:r>
              <a:rPr lang="en-US" sz="2000" dirty="0"/>
              <a:t>The </a:t>
            </a:r>
            <a:r>
              <a:rPr lang="en-US" sz="2000" dirty="0" err="1"/>
              <a:t>P</a:t>
            </a:r>
            <a:r>
              <a:rPr lang="en-US" sz="2000" baseline="-25000" dirty="0" err="1"/>
              <a:t>CMAX,f,c</a:t>
            </a:r>
            <a:r>
              <a:rPr lang="en-US" sz="2000" baseline="-25000" dirty="0"/>
              <a:t> </a:t>
            </a:r>
            <a:r>
              <a:rPr lang="en-US" sz="2000" dirty="0"/>
              <a:t>for serving cell c should be based on the MPR for the total signal. For PH reporting the following exception: if the UE is configured with multiple uplink serving cells, the power </a:t>
            </a:r>
            <a:r>
              <a:rPr lang="en-US" sz="2000" dirty="0" err="1"/>
              <a:t>P</a:t>
            </a:r>
            <a:r>
              <a:rPr lang="en-US" sz="2000" baseline="-25000" dirty="0" err="1"/>
              <a:t>CMAX,c</a:t>
            </a:r>
            <a:r>
              <a:rPr lang="en-US" sz="2000" baseline="-25000" dirty="0"/>
              <a:t>  </a:t>
            </a:r>
            <a:r>
              <a:rPr lang="en-US" sz="2000" dirty="0"/>
              <a:t>used for the purpose of PH reporting on first serving cell c1 may not consider for computation of the said PH report transmissions on a second serving cell c2 as exempted  in subclause 7.7.1 of 38.213.</a:t>
            </a:r>
          </a:p>
          <a:p>
            <a:pPr lvl="1"/>
            <a:r>
              <a:rPr lang="en-US" sz="2000" dirty="0"/>
              <a:t>Captured in the CR in R4-2109962 (Rel-16 change under TEI16 since also for PC3) as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For the exemption for PH reporting, replace “may not consider” with “does not consider” to align with the language in 38.213</a:t>
            </a:r>
          </a:p>
          <a:p>
            <a:r>
              <a:rPr lang="en-US" sz="2400" dirty="0"/>
              <a:t>MPR modification when serving cells with transmissions of low priority are dropped</a:t>
            </a:r>
          </a:p>
          <a:p>
            <a:pPr lvl="1"/>
            <a:r>
              <a:rPr lang="en-US" sz="2000" dirty="0"/>
              <a:t>Further consideration at RAN4#100-e</a:t>
            </a:r>
          </a:p>
          <a:p>
            <a:endParaRPr lang="en-US" dirty="0"/>
          </a:p>
          <a:p>
            <a:endParaRPr lang="sv-S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932EDB-CA59-4A37-8AD0-7362982DFD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1408" y="3429000"/>
            <a:ext cx="8042405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508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A4AC9-7D5E-4951-BC97-5B21D4AB3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494A9-2E30-4A89-8A5A-7B46D340A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R4-2109979, “Power reduction for </a:t>
            </a:r>
            <a:r>
              <a:rPr lang="en-US" sz="2400" dirty="0" err="1"/>
              <a:t>contigous</a:t>
            </a:r>
            <a:r>
              <a:rPr lang="en-US" sz="2400" dirty="0"/>
              <a:t> (and non-contiguous) UL CA with HPUE: MPR and power prioritization”, Ericsson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R4-2109962, “Correction to MPR for serving cells of intra-band UL CA”, Ericsson</a:t>
            </a:r>
          </a:p>
        </p:txBody>
      </p:sp>
    </p:spTree>
    <p:extLst>
      <p:ext uri="{BB962C8B-B14F-4D97-AF65-F5344CB8AC3E}">
        <p14:creationId xmlns:p14="http://schemas.microsoft.com/office/powerpoint/2010/main" val="1175878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2" ma:contentTypeDescription="Create a new document." ma:contentTypeScope="" ma:versionID="096eb543ae0e2d6b6370df273991b1d3">
  <xsd:schema xmlns:xsd="http://www.w3.org/2001/XMLSchema" xmlns:xs="http://www.w3.org/2001/XMLSchema" xmlns:p="http://schemas.microsoft.com/office/2006/metadata/properties" xmlns:ns1="http://schemas.microsoft.com/sharepoint/v3" xmlns:ns3="6f846979-0e6f-42ff-8b87-e1893efeda99" targetNamespace="http://schemas.microsoft.com/office/2006/metadata/properties" ma:root="true" ma:fieldsID="0209ba7c80bb9cc1ca21c1eca4a6cd08" ns1:_="" ns3:_="">
    <xsd:import namespace="http://schemas.microsoft.com/sharepoint/v3"/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AFDF32-8C34-4382-BF7D-C8A205B28A78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terms/"/>
    <ds:schemaRef ds:uri="http://schemas.microsoft.com/office/2006/metadata/properties"/>
    <ds:schemaRef ds:uri="6f846979-0e6f-42ff-8b87-e1893efeda99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F1D35A7A-CB9B-4E03-9535-722BFBC3E4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F798AC-B0BA-4052-8AD9-E6860F0123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10856</TotalTime>
  <Words>300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WF on Pcmax,c definition for FR1 intra-band contiguous and non-contiguous UL CA</vt:lpstr>
      <vt:lpstr>Background</vt:lpstr>
      <vt:lpstr>WF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EN-DC FDD-TDD PC2</dc:title>
  <dc:creator>Ericsson</dc:creator>
  <cp:lastModifiedBy>Ericsson</cp:lastModifiedBy>
  <cp:revision>52</cp:revision>
  <dcterms:created xsi:type="dcterms:W3CDTF">2020-06-29T13:06:59Z</dcterms:created>
  <dcterms:modified xsi:type="dcterms:W3CDTF">2021-05-25T14:13:23Z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