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sldIdLst>
    <p:sldId id="256" r:id="rId2"/>
    <p:sldId id="257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9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6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717CE-2FB0-0D40-9530-494CB7969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CE858-AA31-C444-8538-D6656CEA2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54D5A-4528-BA4B-A39E-6D0564D4A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08116-35E2-C14F-90C9-17D9249D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7167-2410-CC44-A55B-2F97BB12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3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0D838-39DA-4943-BE2D-2AF276AA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CE69C9-7260-5C4F-BBC7-FDD2EC8B7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1A17B-1769-2C44-BD91-636DD8D92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AED68-E38B-234D-A921-71B293777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5CB8C-0E21-D24C-A555-AB1401DA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5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AE638C-508A-2B49-A0DF-4275CEA609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733A9-796E-D14D-AB88-0ED1B6B1A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2AB01-7FD9-794D-B6BF-A465EB59F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564D2-0D67-C74C-97E8-9948544E1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4A05A-291F-3941-BF0B-6B25C732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8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D8E14-56EF-2549-B112-F3585CE38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917A2-9B07-864A-B0E9-885C14236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20F42-93EF-B548-9360-CFEED54B5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81991-DD88-C245-9DD8-6EDB26646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C50C9-A7CB-1445-AEBB-0210EE183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6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7C37-B239-CB49-8A00-F8152870B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02122-78ED-FF4E-95D6-38D3166CB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74904-1E71-B944-9B6D-A16306C3E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9C4BF-1FDE-AE4C-AD33-EB177F467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294D0-4498-3B41-8A56-277CCC337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9A9E9-B77A-8D4B-B96B-2C8068C84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7BBD8-26A1-C14B-A106-8F2963646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56FD9-6AF3-3D42-B6A3-1AFE012B1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E003B-E213-F046-9729-AE381D92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7F082-1DF7-2640-AAD2-CDA41599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A8536-A6F4-CE44-9788-834138FB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6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E5986-C0EA-B94B-B8CD-9F82FF4C6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C2A63-A648-2E48-BD82-83BCD2FFB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44344-6918-B342-99B2-63601895D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70D1A1-204B-8D4C-8B76-D23C2B39C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C789A7-B4B3-4647-A3A8-2C7087B437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2D312-14D5-6F4D-B6BC-E183091C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5/25/21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B6D0C1-317A-6846-AEC5-9A7AF1700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24953-863F-DB49-9595-44BB83EFF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5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0D0F6-42D0-6B4F-A61E-9EA293D0F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98BDD3-119D-8141-B5C9-C872A5A93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5/25/21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ACB0A-0229-D947-B89D-37E462A8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F1009F-C2D9-4343-B750-BB3E42177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4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4D7467-3971-D247-B62A-08FECC1A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5/25/21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A206CD-F403-5944-8FAC-5DB7C981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FDA67-B162-284F-A49E-28101E73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6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0A3D2-52B4-3D4D-86B3-AF162D577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911C3-3B23-174A-A7C3-53AA6B8CB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94C84-78EF-CD40-9189-67ED64580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E6D95-E303-3147-8AA8-311CBD2DD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FC563-BE21-8C45-8EAA-AC2576927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6265F-692A-1049-BF81-D71290850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7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4AFD3-B73C-0F4A-97FF-5A8D5EA91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997B2C-2691-994F-BECC-63C1662560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A3244-13B4-B94F-8094-158DF6B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AFA8F-439D-F044-A606-0929A3AC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C661-E268-954F-8547-81BD7A388242}" type="datetimeFigureOut">
              <a:rPr lang="en-US" smtClean="0"/>
              <a:t>5/25/21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6265D-4432-1048-B119-F0EA178C6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221DF-541B-C547-9C67-C949C0A26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5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0E444D-6BA3-AA44-A2DE-F09CD2C3D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9D20A-68B4-5143-BA9D-E8CE464EC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F18A6-7752-8947-8076-6FE05AC1D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FC661-E268-954F-8547-81BD7A388242}" type="datetimeFigureOut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550F9-4462-CC4C-9EBA-4B5972101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F872A-7DCA-1442-AD67-BC90A945D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BA2CA-2377-E64F-852A-6799E93FE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2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0B2F-2255-0441-9C25-9293397C0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817" y="2832651"/>
            <a:ext cx="9846365" cy="720986"/>
          </a:xfrm>
        </p:spPr>
        <p:txBody>
          <a:bodyPr>
            <a:normAutofit/>
          </a:bodyPr>
          <a:lstStyle/>
          <a:p>
            <a:r>
              <a:rPr lang="en-US" sz="4000" dirty="0"/>
              <a:t>WF on REFSENS Table Split and Simplification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38CE9-965A-364A-803A-B96E33CD2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8690"/>
            <a:ext cx="9144000" cy="1357588"/>
          </a:xfrm>
        </p:spPr>
        <p:txBody>
          <a:bodyPr/>
          <a:lstStyle/>
          <a:p>
            <a:r>
              <a:rPr lang="en-US" dirty="0"/>
              <a:t>Apple, Skyworks Solutions Inc.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C908AA-42BE-1B44-AFC5-C2694061C0F1}"/>
              </a:ext>
            </a:extLst>
          </p:cNvPr>
          <p:cNvSpPr txBox="1"/>
          <p:nvPr/>
        </p:nvSpPr>
        <p:spPr>
          <a:xfrm>
            <a:off x="387626" y="383957"/>
            <a:ext cx="4159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3GPP TSG-RAN WG4 Meeting #99-e</a:t>
            </a:r>
          </a:p>
          <a:p>
            <a:r>
              <a:rPr lang="en-US" b="1" dirty="0">
                <a:effectLst/>
              </a:rPr>
              <a:t>Electronic Meeting, May </a:t>
            </a:r>
            <a:r>
              <a:rPr lang="en-US" b="1" dirty="0"/>
              <a:t>19</a:t>
            </a:r>
            <a:r>
              <a:rPr lang="en-US" b="1" baseline="30000" dirty="0"/>
              <a:t>th</a:t>
            </a:r>
            <a:r>
              <a:rPr lang="en-US" b="1" dirty="0">
                <a:effectLst/>
              </a:rPr>
              <a:t> – 27</a:t>
            </a:r>
            <a:r>
              <a:rPr lang="en-US" b="1" baseline="30000" dirty="0">
                <a:effectLst/>
              </a:rPr>
              <a:t>th</a:t>
            </a:r>
            <a:r>
              <a:rPr lang="en-US" b="1" dirty="0">
                <a:effectLst/>
              </a:rPr>
              <a:t>, 2021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CD9751-C120-F847-92B9-AA8DA24390A2}"/>
              </a:ext>
            </a:extLst>
          </p:cNvPr>
          <p:cNvSpPr txBox="1"/>
          <p:nvPr/>
        </p:nvSpPr>
        <p:spPr>
          <a:xfrm>
            <a:off x="10444955" y="383957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R4-21xxxxx</a:t>
            </a:r>
            <a:r>
              <a:rPr lang="en-US" dirty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327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3D3E-1C08-3D4F-AC8D-3FBB2927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901"/>
          </a:xfrm>
        </p:spPr>
        <p:txBody>
          <a:bodyPr>
            <a:normAutofit/>
          </a:bodyPr>
          <a:lstStyle/>
          <a:p>
            <a:r>
              <a:rPr lang="en-US" sz="40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98E8-8D4E-D949-9CC4-54555DB4D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174"/>
            <a:ext cx="10515600" cy="4631636"/>
          </a:xfrm>
        </p:spPr>
        <p:txBody>
          <a:bodyPr>
            <a:normAutofit/>
          </a:bodyPr>
          <a:lstStyle/>
          <a:p>
            <a:r>
              <a:rPr lang="en-US" sz="2400" dirty="0"/>
              <a:t>Due to the gradual introduction of brand new FR1 channel bandwidths, the REFSENS table based on the current format in TS 38.101-1 Table 7.3.2-1 has expanded substantially in horizontal direction and gone beyond the word document page width which has caused REFSENS requirements virtually unreadable in both Rel-16 and Rel-17 specifications as illustrated below where band numbers have become invisible. </a:t>
            </a:r>
          </a:p>
        </p:txBody>
      </p:sp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74986776-65BB-4442-8481-10E0D2F4D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621" y="3654083"/>
            <a:ext cx="10326757" cy="232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48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3D3E-1C08-3D4F-AC8D-3FBB2927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901"/>
          </a:xfrm>
        </p:spPr>
        <p:txBody>
          <a:bodyPr>
            <a:normAutofit/>
          </a:bodyPr>
          <a:lstStyle/>
          <a:p>
            <a:r>
              <a:rPr lang="en-US" sz="40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98E8-8D4E-D949-9CC4-54555DB4D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173"/>
            <a:ext cx="10515600" cy="4969566"/>
          </a:xfrm>
        </p:spPr>
        <p:txBody>
          <a:bodyPr>
            <a:normAutofit/>
          </a:bodyPr>
          <a:lstStyle/>
          <a:p>
            <a:r>
              <a:rPr lang="en-US" sz="2400" dirty="0"/>
              <a:t>To mitigate the current FR1 REFSENS table readability issue and accommodate more potential new channel BWs in future [1], in this meeting, a few methods for FR1 REFSENS table simplification based on equation-based representation for TDD bands only or all FR1 bands were proposed:</a:t>
            </a:r>
          </a:p>
          <a:p>
            <a:pPr lvl="1"/>
            <a:r>
              <a:rPr lang="en-US" sz="2000" b="1" dirty="0"/>
              <a:t>Option 1</a:t>
            </a:r>
            <a:r>
              <a:rPr lang="en-US" sz="2000" dirty="0"/>
              <a:t>: One table for TDD bands (equation-based REFSENS) and the other table for FDD and SDL bands (explicit REFSENS values) [2]</a:t>
            </a:r>
          </a:p>
          <a:p>
            <a:pPr lvl="1"/>
            <a:r>
              <a:rPr lang="en-US" sz="2000" b="1" dirty="0"/>
              <a:t>Option 2</a:t>
            </a:r>
            <a:r>
              <a:rPr lang="en-US" sz="2000" dirty="0"/>
              <a:t>: One table for all FR1 bands without MSD (equation-based REFSENS) and the other table for FDD bands with MSD (MSD is additive to the same band with equation-based REFSENS) [3]</a:t>
            </a:r>
          </a:p>
          <a:p>
            <a:pPr lvl="1"/>
            <a:r>
              <a:rPr lang="en-US" sz="2000" b="1" dirty="0"/>
              <a:t>Option 3</a:t>
            </a:r>
            <a:r>
              <a:rPr lang="en-US" sz="2000" dirty="0"/>
              <a:t>: One table for all FR1 bands (unified equation-based REFSENS) [4]</a:t>
            </a:r>
          </a:p>
          <a:p>
            <a:r>
              <a:rPr lang="en-US" sz="2400" dirty="0"/>
              <a:t>Issue for equation-based REFSENS table format on RAN5 specifications impact was also raised in this meeting [5].</a:t>
            </a:r>
          </a:p>
          <a:p>
            <a:pPr lvl="1"/>
            <a:r>
              <a:rPr lang="en-US" sz="2000" dirty="0"/>
              <a:t>A variant of REFSENS table structure for TDD bands based on band grouping was proposed. The explicit TDD band REFSENS values however does not resolve the horizontal table dimension issue.  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83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3D3E-1C08-3D4F-AC8D-3FBB2927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6840"/>
          </a:xfrm>
        </p:spPr>
        <p:txBody>
          <a:bodyPr>
            <a:normAutofit/>
          </a:bodyPr>
          <a:lstStyle/>
          <a:p>
            <a:r>
              <a:rPr lang="en-US" sz="4000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98E8-8D4E-D949-9CC4-54555DB4D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6"/>
            <a:ext cx="10515600" cy="475566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Based on the tentative agreement in [99-e][121] email discussions [6], equation-based representation is used to simplify the FR1 REFSENS table format.</a:t>
            </a:r>
          </a:p>
          <a:p>
            <a:r>
              <a:rPr lang="en-US" sz="2400" dirty="0"/>
              <a:t>Decide the simplification of FR1 REFSENS table format based one of the following options in next RAN4 meeting:</a:t>
            </a:r>
          </a:p>
          <a:p>
            <a:pPr lvl="1"/>
            <a:r>
              <a:rPr lang="en-US" sz="2000" b="1" dirty="0"/>
              <a:t>Option 1</a:t>
            </a:r>
            <a:r>
              <a:rPr lang="en-US" sz="2000" dirty="0"/>
              <a:t>: One table for TDD bands (equation-based REFSENS) and the other table for FDD and SDL bands (explicit REFSENS values) [2]</a:t>
            </a:r>
          </a:p>
          <a:p>
            <a:pPr lvl="1"/>
            <a:r>
              <a:rPr lang="en-US" sz="2000" b="1" dirty="0"/>
              <a:t>Option 2</a:t>
            </a:r>
            <a:r>
              <a:rPr lang="en-US" sz="2000" dirty="0"/>
              <a:t>: One table for all FR1 bands without MSD (equation-based REFSENS) and the other table for FDD bands with MSD (MSD is additive to the same band with equation-based REFSENS) [3]</a:t>
            </a:r>
          </a:p>
          <a:p>
            <a:pPr lvl="1"/>
            <a:r>
              <a:rPr lang="en-US" sz="2000" b="1" dirty="0"/>
              <a:t>Option 3</a:t>
            </a:r>
            <a:r>
              <a:rPr lang="en-US" sz="2000" dirty="0"/>
              <a:t>: One table for all FR1 bands (unified equation-based REFSENS) [4]</a:t>
            </a:r>
          </a:p>
          <a:p>
            <a:pPr lvl="1"/>
            <a:r>
              <a:rPr lang="en-US" sz="2000" b="1" dirty="0"/>
              <a:t>Option 4</a:t>
            </a:r>
            <a:r>
              <a:rPr lang="en-US" sz="2000" dirty="0"/>
              <a:t>: </a:t>
            </a:r>
            <a:r>
              <a:rPr lang="en-US" sz="2000"/>
              <a:t>Other proposals</a:t>
            </a:r>
            <a:endParaRPr lang="en-US" sz="2000" dirty="0"/>
          </a:p>
          <a:p>
            <a:r>
              <a:rPr lang="en-US" sz="2400" dirty="0"/>
              <a:t>Companies are encouraged to assess whether equation-based REFSENS representation would have impact on RAN5 specifications.</a:t>
            </a:r>
          </a:p>
          <a:p>
            <a:pPr lvl="1"/>
            <a:r>
              <a:rPr lang="en-US" sz="2000" dirty="0"/>
              <a:t>Notice that equation-based representation has been applied in some UE RF requirements, such as ACS requirements.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012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3D3E-1C08-3D4F-AC8D-3FBB2927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6840"/>
          </a:xfrm>
        </p:spPr>
        <p:txBody>
          <a:bodyPr>
            <a:normAutofit/>
          </a:bodyPr>
          <a:lstStyle/>
          <a:p>
            <a:r>
              <a:rPr lang="en-US" sz="40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98E8-8D4E-D949-9CC4-54555DB4D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6"/>
            <a:ext cx="10515600" cy="4755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[1] R4-2105365 “WF on REFSENS Table Split and Simplification”, Apple (98bis-e)</a:t>
            </a:r>
          </a:p>
          <a:p>
            <a:pPr marL="0" indent="0">
              <a:buNone/>
            </a:pPr>
            <a:r>
              <a:rPr lang="en-US" sz="2000" dirty="0"/>
              <a:t>[2] R4-2110160 “CR for TS 38.101-1: FR1 REFSENS table split and simplification”, Apple (99-e)</a:t>
            </a:r>
          </a:p>
          <a:p>
            <a:pPr marL="0" indent="0">
              <a:buNone/>
            </a:pPr>
            <a:r>
              <a:rPr lang="en-US" sz="2000" dirty="0"/>
              <a:t>[3] R4-2111538 “FR1 FDD SDL REFSENS Table Simplification”, Skyworks Solutions Inc. (99-e)</a:t>
            </a:r>
          </a:p>
          <a:p>
            <a:pPr marL="0" indent="0">
              <a:buNone/>
            </a:pPr>
            <a:r>
              <a:rPr lang="en-US" sz="2000" dirty="0"/>
              <a:t>[4] R4-2109418 “A unified equation for specifying REFSENS for both TDD and FDD bands”, ZTE (99-e)</a:t>
            </a:r>
          </a:p>
          <a:p>
            <a:pPr marL="0" indent="0">
              <a:buNone/>
            </a:pPr>
            <a:r>
              <a:rPr lang="en-US" sz="2000" dirty="0"/>
              <a:t>[5] R4-2111149 “REFSENS table structure, band groups”, Ericsson (99-e)</a:t>
            </a:r>
          </a:p>
          <a:p>
            <a:pPr marL="0" indent="0">
              <a:buNone/>
            </a:pPr>
            <a:r>
              <a:rPr lang="en-US" sz="2000" dirty="0"/>
              <a:t>[6] R4-2107647 “Email discussion summary for [99-e][121] NR_FR1_35MHz_45MHz_BW”, 1</a:t>
            </a:r>
            <a:r>
              <a:rPr lang="en-US" sz="2000" baseline="30000" dirty="0"/>
              <a:t>st</a:t>
            </a:r>
            <a:r>
              <a:rPr lang="en-US" sz="2000" dirty="0"/>
              <a:t> round (99-e)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2164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4524</TotalTime>
  <Words>573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REFSENS Table Split and Simplification </vt:lpstr>
      <vt:lpstr>Background</vt:lpstr>
      <vt:lpstr>Background</vt:lpstr>
      <vt:lpstr>Way Forward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CA/DC combinations not subject to block approval</dc:title>
  <dc:creator>James Wang</dc:creator>
  <cp:lastModifiedBy>James Wang</cp:lastModifiedBy>
  <cp:revision>79</cp:revision>
  <dcterms:created xsi:type="dcterms:W3CDTF">2021-02-18T15:00:57Z</dcterms:created>
  <dcterms:modified xsi:type="dcterms:W3CDTF">2021-05-25T20:42:55Z</dcterms:modified>
</cp:coreProperties>
</file>