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8" r:id="rId4"/>
    <p:sldId id="279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4719"/>
  </p:normalViewPr>
  <p:slideViewPr>
    <p:cSldViewPr snapToGrid="0">
      <p:cViewPr varScale="1">
        <p:scale>
          <a:sx n="109" d="100"/>
          <a:sy n="109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3E3A6-B9BC-47CC-9546-703D41E72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621E8-B233-477A-AC22-B517FD44F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7E8F0-DF9C-4D1F-BC6D-A50E7FBC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3FA49-E975-46C1-9ADE-C168058D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5BB07-538A-47AF-9C83-1D5B233D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7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7E969-82F9-4894-8F12-EF92FAA0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6CD74E-AF37-4A9A-8EAE-03BAD254F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A1BE7-B6AA-4BD5-89A8-957CDFC4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0E463-2A77-48B4-96FA-DCF007FC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3EA04-B28F-44F2-B530-7C84F5603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9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7C64D4-6DAA-4EF7-9412-514349BD5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29A1A-C22B-4C70-BC44-9FBAE0C09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EA0EA-FB0F-4F20-8166-119EE680E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54A09-DF14-4BB0-8222-021F3A9F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DD96C-3F61-4186-BA84-C9DDC601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7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11D8E-BA83-42AB-8FA3-A4048A321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611A8-A400-4519-A1AF-CB78710DD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1E7B3-711E-49CD-85ED-56690507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4CC46-BB0E-4369-A899-B28A3CA6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D804B-4208-4DCA-B826-50A8715E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0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4D9C-A9AB-4664-83F4-64A43F27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36EDB-39DB-450F-BC19-5297BC632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65AF2-0A22-4626-A14B-80934799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1A91D-01CA-4D53-B2BB-44C7CBD8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7ED4F-34CD-4D68-8534-FDED77F1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4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A70E3-4394-4F59-AC7D-E2D0F845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E039E-CAAD-433F-830D-843BAF2E7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9FBA2-106C-44E3-A954-F6B4AEEBF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86288-18C5-4BD3-B235-0C32EF82C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B20F3-25FA-4127-8EB0-7C5A03D0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380FE-B97D-4976-9E9C-4CEBAFD51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3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6C0D-DD28-4A7F-81D6-73856ACAF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62EE6-B6A3-4BC5-A764-5FE14EDC9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5C2DC-A4DD-4FC3-A0A1-EE4BA1C11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991833-E441-4C41-80C0-1B977CABA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8344BD-BC0A-4D62-A1C9-A04A52AE2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F92ACA-0C53-48D7-AF7C-5E50212B0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BF3F7-218C-4C6F-BB3F-1A09AD13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B091AE-E943-4AEA-82F8-5B8EDE19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3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C03A6-A176-461D-AFCD-78344C2D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B93DE9-8559-4621-BB96-8C093300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A36E9-4BBB-4B9F-8B3C-0C251D77D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331A13-633C-4647-A9C5-32894824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2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3AF411-175F-4444-BA52-03B4EC3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01B43-76D4-4583-B98C-27574598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B74D1-EAE8-474D-B923-6E0D5DCF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7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9FF2D-E95E-4155-9DDF-4D22F96D1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890FE-9490-42E8-8063-C0C2EEFEB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B1D2F-7B0F-4A61-878A-40A59000C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82E9C-0557-439E-BBC1-57BDA57C7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4AD34-21B8-4FE2-A9DF-761396AA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CF4DF-093E-4176-9EF4-9EAA8735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D9C64-D640-4789-BCF5-C03FF6C5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7023DB-A429-47C1-913F-1AD7D2A46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2B66F-7DA0-46FB-8A58-4BE3D47C9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80D5D-1BF7-4977-81A4-F69A37A9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7FFE9-4F0F-47D5-88E2-8B8F8C294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F1111-5722-456E-AF6F-FAFE609D5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2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DD8DAE-8130-4491-B28D-48BFA106A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41038-7069-464A-AA8D-2D350C0B6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F64A2-2287-4084-9621-06147C1CD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9E735-EF38-4FE5-8293-9FDCCEC9A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F942D-225C-4526-BEF1-A744D1712C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8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1E050-588E-4ED2-968E-02254B024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173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zh-CN" altLang="zh-CN" dirty="0"/>
              <a:t>Way Forward on SRS antenna switching requirements for TxD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A2C79-E080-491D-AFCE-D17887D80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7878"/>
            <a:ext cx="9144000" cy="1655762"/>
          </a:xfrm>
        </p:spPr>
        <p:txBody>
          <a:bodyPr/>
          <a:lstStyle/>
          <a:p>
            <a:r>
              <a:rPr lang="en-US" dirty="0" smtClean="0"/>
              <a:t>OPPO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005290-B47D-42A9-8855-4A6D38C26D58}"/>
              </a:ext>
            </a:extLst>
          </p:cNvPr>
          <p:cNvSpPr txBox="1"/>
          <p:nvPr/>
        </p:nvSpPr>
        <p:spPr>
          <a:xfrm>
            <a:off x="996593" y="739739"/>
            <a:ext cx="4153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 </a:t>
            </a:r>
            <a:r>
              <a:rPr lang="en-US" altLang="zh-CN" b="1" dirty="0"/>
              <a:t>#99-e</a:t>
            </a:r>
            <a:endParaRPr lang="en-GB" b="1" dirty="0"/>
          </a:p>
          <a:p>
            <a:r>
              <a:rPr lang="en-US" altLang="zh-CN" b="1" dirty="0"/>
              <a:t>Electronic Meeting, 19</a:t>
            </a:r>
            <a:r>
              <a:rPr lang="en-US" altLang="zh-CN" b="1" baseline="30000" dirty="0"/>
              <a:t>th</a:t>
            </a:r>
            <a:r>
              <a:rPr lang="zh-CN" altLang="en-US" b="1" dirty="0"/>
              <a:t> </a:t>
            </a:r>
            <a:r>
              <a:rPr lang="en-US" altLang="zh-CN" b="1" dirty="0"/>
              <a:t>–</a:t>
            </a:r>
            <a:r>
              <a:rPr lang="zh-CN" altLang="en-US" b="1" dirty="0"/>
              <a:t> </a:t>
            </a:r>
            <a:r>
              <a:rPr lang="en-US" altLang="zh-CN" b="1" dirty="0"/>
              <a:t>27</a:t>
            </a:r>
            <a:r>
              <a:rPr lang="en-US" altLang="zh-CN" b="1" baseline="30000" dirty="0"/>
              <a:t>th</a:t>
            </a:r>
            <a:r>
              <a:rPr lang="zh-CN" altLang="en-US" b="1" dirty="0"/>
              <a:t> </a:t>
            </a:r>
            <a:r>
              <a:rPr lang="en-US" altLang="zh-CN" b="1" dirty="0"/>
              <a:t>May.,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EF9F9D-EEF2-4BFC-8087-40C5A7AAF8AD}"/>
              </a:ext>
            </a:extLst>
          </p:cNvPr>
          <p:cNvSpPr txBox="1"/>
          <p:nvPr/>
        </p:nvSpPr>
        <p:spPr>
          <a:xfrm>
            <a:off x="10459092" y="893852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R4-210</a:t>
            </a:r>
            <a:r>
              <a:rPr lang="en-US" altLang="zh-CN" b="1" dirty="0" err="1"/>
              <a:t>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59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US" altLang="zh-CN" dirty="0" smtClean="0"/>
              <a:t>SRS IL changes for </a:t>
            </a:r>
            <a:r>
              <a:rPr lang="en-US" altLang="zh-CN" dirty="0" err="1" smtClean="0"/>
              <a:t>TxD</a:t>
            </a:r>
            <a:r>
              <a:rPr lang="en-US" altLang="zh-CN" dirty="0" smtClean="0"/>
              <a:t> were proposed in #99e as below</a:t>
            </a:r>
            <a:endParaRPr lang="en-GB" altLang="zh-CN" dirty="0" smtClean="0"/>
          </a:p>
          <a:p>
            <a:pPr lvl="1" hangingPunct="0"/>
            <a:r>
              <a:rPr lang="en-GB" altLang="zh-CN" dirty="0" smtClean="0"/>
              <a:t>Option 1:</a:t>
            </a:r>
            <a:r>
              <a:rPr lang="en-GB" altLang="zh-CN" dirty="0"/>
              <a:t>Based on </a:t>
            </a:r>
            <a:r>
              <a:rPr lang="en-GB" altLang="zh-CN" dirty="0" smtClean="0"/>
              <a:t>[1], The </a:t>
            </a:r>
            <a:r>
              <a:rPr lang="en-GB" altLang="zh-CN" dirty="0"/>
              <a:t>∆</a:t>
            </a:r>
            <a:r>
              <a:rPr lang="en-GB" altLang="zh-CN" dirty="0" err="1"/>
              <a:t>TRxSRS</a:t>
            </a:r>
            <a:r>
              <a:rPr lang="en-GB" altLang="zh-CN" dirty="0"/>
              <a:t> needs to be increased by 3 dB overall except for the PC2 case which accommodates the use of PA with 3 dB lower power for SRS antenna switching. </a:t>
            </a:r>
            <a:endParaRPr lang="en-GB" altLang="zh-CN" dirty="0" smtClean="0"/>
          </a:p>
          <a:p>
            <a:pPr lvl="1" hangingPunct="0"/>
            <a:r>
              <a:rPr lang="en-GB" altLang="zh-CN" dirty="0" smtClean="0"/>
              <a:t>Option 2: </a:t>
            </a:r>
            <a:r>
              <a:rPr lang="en-GB" altLang="zh-CN" dirty="0"/>
              <a:t>Based on </a:t>
            </a:r>
            <a:r>
              <a:rPr lang="en-GB" altLang="zh-CN" dirty="0" smtClean="0"/>
              <a:t>[2], </a:t>
            </a:r>
            <a:r>
              <a:rPr lang="en-GB" altLang="zh-CN" dirty="0"/>
              <a:t>Add PC1.5 to the ∆</a:t>
            </a:r>
            <a:r>
              <a:rPr lang="en-GB" altLang="zh-CN" dirty="0" err="1"/>
              <a:t>TRxSRS</a:t>
            </a:r>
            <a:r>
              <a:rPr lang="en-GB" altLang="zh-CN" dirty="0"/>
              <a:t> specification and no need to specify </a:t>
            </a:r>
            <a:r>
              <a:rPr lang="en-GB" altLang="zh-CN" dirty="0" err="1" smtClean="0"/>
              <a:t>TxD</a:t>
            </a:r>
            <a:endParaRPr lang="en-GB" altLang="zh-CN" dirty="0" smtClean="0"/>
          </a:p>
        </p:txBody>
      </p:sp>
      <p:pic>
        <p:nvPicPr>
          <p:cNvPr id="5" name="图片 4"/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4243876"/>
            <a:ext cx="4570460" cy="2236055"/>
          </a:xfrm>
          <a:prstGeom prst="rect">
            <a:avLst/>
          </a:prstGeom>
        </p:spPr>
      </p:pic>
      <p:pic>
        <p:nvPicPr>
          <p:cNvPr id="6" name="图片 5"/>
          <p:cNvPicPr/>
          <p:nvPr/>
        </p:nvPicPr>
        <p:blipFill>
          <a:blip r:embed="rId3"/>
          <a:stretch>
            <a:fillRect/>
          </a:stretch>
        </p:blipFill>
        <p:spPr>
          <a:xfrm>
            <a:off x="5823389" y="4365943"/>
            <a:ext cx="5433695" cy="181102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123430" y="6311900"/>
            <a:ext cx="1001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dirty="0"/>
              <a:t>Option 1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7880644" y="6295265"/>
            <a:ext cx="1001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dirty="0"/>
              <a:t>Option </a:t>
            </a:r>
            <a:r>
              <a:rPr lang="en-GB" altLang="zh-CN" dirty="0" smtClean="0"/>
              <a:t>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9099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Agreements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US" altLang="zh-CN" dirty="0" smtClean="0"/>
              <a:t>In GTW, the following are agreed</a:t>
            </a:r>
            <a:endParaRPr lang="en-GB" altLang="zh-CN" dirty="0" smtClean="0"/>
          </a:p>
          <a:p>
            <a:pPr lvl="1" hangingPunct="0"/>
            <a:r>
              <a:rPr lang="en-GB" altLang="zh-CN" dirty="0" smtClean="0"/>
              <a:t>SRS </a:t>
            </a:r>
            <a:r>
              <a:rPr lang="en-GB" altLang="zh-CN" dirty="0"/>
              <a:t>antenna switching which was targeted for DL CSI would not use UL antenna virtualization</a:t>
            </a:r>
            <a:r>
              <a:rPr lang="en-GB" altLang="zh-CN" strike="sngStrike" dirty="0"/>
              <a:t>, i.e. UL </a:t>
            </a:r>
            <a:r>
              <a:rPr lang="en-GB" altLang="zh-CN" strike="sngStrike" dirty="0" err="1"/>
              <a:t>TxD</a:t>
            </a:r>
            <a:endParaRPr lang="zh-CN" altLang="zh-CN" dirty="0"/>
          </a:p>
          <a:p>
            <a:pPr lvl="1" hangingPunct="0"/>
            <a:r>
              <a:rPr lang="en-GB" altLang="zh-CN" dirty="0"/>
              <a:t>SRS antenna switching functionality cannot be excluded for UE supporting </a:t>
            </a:r>
            <a:r>
              <a:rPr lang="en-GB" altLang="zh-CN" dirty="0" err="1"/>
              <a:t>TxD</a:t>
            </a:r>
            <a:r>
              <a:rPr lang="en-GB" altLang="zh-CN" dirty="0" smtClean="0"/>
              <a:t>.</a:t>
            </a:r>
          </a:p>
          <a:p>
            <a:pPr lvl="1" hangingPunct="0"/>
            <a:endParaRPr lang="zh-CN" altLang="zh-CN" dirty="0"/>
          </a:p>
          <a:p>
            <a:r>
              <a:rPr lang="en-GB" altLang="zh-CN" dirty="0" smtClean="0"/>
              <a:t>And Chair guidance: </a:t>
            </a:r>
          </a:p>
          <a:p>
            <a:pPr lvl="1"/>
            <a:r>
              <a:rPr lang="en-GB" altLang="zh-CN" dirty="0" smtClean="0"/>
              <a:t>Leave </a:t>
            </a:r>
            <a:r>
              <a:rPr lang="en-GB" altLang="zh-CN" dirty="0"/>
              <a:t>discussion on concrete value for loss and how to combine Option 1 and 2 to further email discussion</a:t>
            </a:r>
            <a:r>
              <a:rPr lang="en-GB" altLang="zh-CN" dirty="0" smtClean="0"/>
              <a:t>.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767226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WF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Introduce PC1.5 to spec</a:t>
            </a:r>
          </a:p>
          <a:p>
            <a:r>
              <a:rPr lang="en-US" altLang="zh-CN" sz="2400" dirty="0" smtClean="0"/>
              <a:t>Explicit introduce </a:t>
            </a:r>
            <a:r>
              <a:rPr lang="en-US" altLang="zh-CN" sz="2400" dirty="0" err="1" smtClean="0"/>
              <a:t>TxD</a:t>
            </a:r>
            <a:r>
              <a:rPr lang="en-US" altLang="zh-CN" sz="2400" dirty="0" smtClean="0"/>
              <a:t> for SRS antenna switching IL, but how to harmonize with the current SRS conditions are FFS, and the exact IL values are FFS</a:t>
            </a:r>
          </a:p>
          <a:p>
            <a:r>
              <a:rPr lang="en-US" altLang="zh-CN" sz="2400" dirty="0" smtClean="0"/>
              <a:t>At least following PC2 UE architectures </a:t>
            </a:r>
            <a:r>
              <a:rPr lang="en-US" altLang="zh-CN" sz="2400" dirty="0"/>
              <a:t>with </a:t>
            </a:r>
            <a:r>
              <a:rPr lang="en-US" altLang="zh-CN" sz="2400" dirty="0" err="1"/>
              <a:t>TxD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but </a:t>
            </a:r>
            <a:r>
              <a:rPr lang="en-US" altLang="zh-CN" sz="2400" dirty="0"/>
              <a:t>without antenna virtualization for all antenna </a:t>
            </a:r>
            <a:r>
              <a:rPr lang="en-US" altLang="zh-CN" sz="2400" dirty="0" smtClean="0"/>
              <a:t>ports are to be analyzed in #</a:t>
            </a:r>
            <a:r>
              <a:rPr lang="en-US" altLang="zh-CN" sz="2400" dirty="0"/>
              <a:t>100e</a:t>
            </a:r>
            <a:endParaRPr lang="en-US" altLang="zh-CN" sz="2400" dirty="0" smtClean="0"/>
          </a:p>
          <a:p>
            <a:pPr lvl="1"/>
            <a:r>
              <a:rPr lang="en-US" altLang="zh-CN" sz="2000" dirty="0" smtClean="0"/>
              <a:t>23PA+23PA</a:t>
            </a:r>
          </a:p>
          <a:p>
            <a:pPr lvl="1"/>
            <a:r>
              <a:rPr lang="en-US" altLang="zh-CN" sz="2000" dirty="0" smtClean="0"/>
              <a:t>26PA+23PA</a:t>
            </a:r>
          </a:p>
          <a:p>
            <a:pPr lvl="1"/>
            <a:r>
              <a:rPr lang="en-US" altLang="zh-CN" sz="2000" dirty="0" smtClean="0"/>
              <a:t>26PA+26PA</a:t>
            </a:r>
          </a:p>
          <a:p>
            <a:r>
              <a:rPr lang="en-US" altLang="zh-CN" sz="2400" dirty="0"/>
              <a:t>At least </a:t>
            </a:r>
            <a:r>
              <a:rPr lang="en-US" altLang="zh-CN" sz="2400" dirty="0" smtClean="0"/>
              <a:t>1T2R</a:t>
            </a:r>
            <a:r>
              <a:rPr lang="en-US" altLang="zh-CN" sz="2400" dirty="0"/>
              <a:t>, 1T4R, </a:t>
            </a:r>
            <a:r>
              <a:rPr lang="en-US" altLang="zh-CN" sz="2400" dirty="0" smtClean="0"/>
              <a:t>2T4R and </a:t>
            </a:r>
            <a:r>
              <a:rPr lang="en-US" altLang="zh-CN" sz="2400" dirty="0"/>
              <a:t>1T4R/2T4R </a:t>
            </a:r>
            <a:r>
              <a:rPr lang="en-US" altLang="zh-CN" sz="2400" dirty="0" err="1" smtClean="0"/>
              <a:t>srs-TxSwitch</a:t>
            </a:r>
            <a:r>
              <a:rPr lang="en-US" altLang="zh-CN" sz="2400" dirty="0" smtClean="0"/>
              <a:t> are </a:t>
            </a:r>
            <a:r>
              <a:rPr lang="en-US" altLang="zh-CN" sz="2400" dirty="0"/>
              <a:t>to be analyzed in #</a:t>
            </a:r>
            <a:r>
              <a:rPr lang="en-US" altLang="zh-CN" sz="2400" dirty="0" smtClean="0"/>
              <a:t>100e</a:t>
            </a:r>
          </a:p>
          <a:p>
            <a:r>
              <a:rPr lang="en-US" altLang="zh-CN" sz="2400" dirty="0" smtClean="0"/>
              <a:t>CRs are to be introduced in #100e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55058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zh-CN" sz="2400" dirty="0" smtClean="0"/>
              <a:t>[1] R4-2108793, </a:t>
            </a:r>
            <a:r>
              <a:rPr lang="en-US" altLang="zh-CN" sz="2400" dirty="0"/>
              <a:t>SRS switching and spectral flatness with TX </a:t>
            </a:r>
            <a:r>
              <a:rPr lang="en-US" altLang="zh-CN" sz="2400" dirty="0" smtClean="0"/>
              <a:t>diversity, QC</a:t>
            </a:r>
            <a:endParaRPr lang="en-GB" altLang="zh-CN" sz="2400" dirty="0" smtClean="0"/>
          </a:p>
          <a:p>
            <a:pPr marL="0" indent="0">
              <a:buNone/>
            </a:pPr>
            <a:r>
              <a:rPr lang="en-GB" altLang="zh-CN" sz="2400" dirty="0" smtClean="0"/>
              <a:t>[2</a:t>
            </a:r>
            <a:r>
              <a:rPr lang="en-GB" altLang="zh-CN" sz="2400" dirty="0"/>
              <a:t>] R4-2110816, R16 SRS IL </a:t>
            </a:r>
            <a:r>
              <a:rPr lang="en-GB" altLang="zh-CN" sz="2400" dirty="0" smtClean="0"/>
              <a:t>update, OPPO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30223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280</Words>
  <Application>Microsoft Office PowerPoint</Application>
  <PresentationFormat>宽屏</PresentationFormat>
  <Paragraphs>30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等线</vt:lpstr>
      <vt:lpstr>等线 Light</vt:lpstr>
      <vt:lpstr>Arial</vt:lpstr>
      <vt:lpstr>Calibri</vt:lpstr>
      <vt:lpstr>Calibri Light</vt:lpstr>
      <vt:lpstr>Office Theme</vt:lpstr>
      <vt:lpstr>Way Forward on SRS antenna switching requirements for TxD</vt:lpstr>
      <vt:lpstr>Background 1</vt:lpstr>
      <vt:lpstr>Agreements</vt:lpstr>
      <vt:lpstr>WF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Enabling Transparent TxD in Rel-16</dc:title>
  <dc:creator>Qualcomm User</dc:creator>
  <cp:lastModifiedBy>OPPO</cp:lastModifiedBy>
  <cp:revision>78</cp:revision>
  <dcterms:created xsi:type="dcterms:W3CDTF">2020-05-30T01:52:32Z</dcterms:created>
  <dcterms:modified xsi:type="dcterms:W3CDTF">2021-05-24T10:02:21Z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C:\Users\h0809.wang\AppData\Local\Temp\Temp1_R4-2008465.zip\R4-2008465 WF on Enabling Transparent TxD in Rel-16 V2.pptx</vt:lpwstr>
  </property>
</Properties>
</file>