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7"/>
  </p:notesMasterIdLst>
  <p:sldIdLst>
    <p:sldId id="256" r:id="rId5"/>
    <p:sldId id="312" r:id="rId6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ritsu" initials="AC" lastIdx="3" clrIdx="0"/>
  <p:cmAuthor id="1" name="Thorsten Hertel" initials="TH" lastIdx="3" clrIdx="1"/>
  <p:cmAuthor id="2" name="Ruixin Wang" initials="RW" lastIdx="4" clrIdx="2"/>
  <p:cmAuthor id="3" name="Thorsten Hertel (KEYS)" initials="TWH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6" autoAdjust="0"/>
    <p:restoredTop sz="83291" autoAdjust="0"/>
  </p:normalViewPr>
  <p:slideViewPr>
    <p:cSldViewPr>
      <p:cViewPr varScale="1">
        <p:scale>
          <a:sx n="68" d="100"/>
          <a:sy n="68" d="100"/>
        </p:scale>
        <p:origin x="198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ant Iyer" userId="913335bb-3b58-4b6e-abaa-4eed84b2043c" providerId="ADAL" clId="{79813C34-4EE3-47A7-BC57-9DF29A208B75}"/>
    <pc:docChg chg="modSld">
      <pc:chgData name="Sumant Iyer" userId="913335bb-3b58-4b6e-abaa-4eed84b2043c" providerId="ADAL" clId="{79813C34-4EE3-47A7-BC57-9DF29A208B75}" dt="2021-05-24T17:07:37.132" v="163" actId="20577"/>
      <pc:docMkLst>
        <pc:docMk/>
      </pc:docMkLst>
      <pc:sldChg chg="modSp mod modNotesTx">
        <pc:chgData name="Sumant Iyer" userId="913335bb-3b58-4b6e-abaa-4eed84b2043c" providerId="ADAL" clId="{79813C34-4EE3-47A7-BC57-9DF29A208B75}" dt="2021-05-24T17:07:37.132" v="163" actId="20577"/>
        <pc:sldMkLst>
          <pc:docMk/>
          <pc:sldMk cId="196064361" sldId="312"/>
        </pc:sldMkLst>
        <pc:spChg chg="mod">
          <ac:chgData name="Sumant Iyer" userId="913335bb-3b58-4b6e-abaa-4eed84b2043c" providerId="ADAL" clId="{79813C34-4EE3-47A7-BC57-9DF29A208B75}" dt="2021-05-24T17:06:18.225" v="2" actId="400"/>
          <ac:spMkLst>
            <pc:docMk/>
            <pc:sldMk cId="196064361" sldId="31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52A44C0-4679-45EA-917A-5A42CCD58AE5}" type="datetimeFigureOut">
              <a:rPr lang="en-US"/>
              <a:pPr>
                <a:defRPr/>
              </a:pPr>
              <a:t>5/24/2021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005257B-5D90-4E7F-8BDE-EB245DF1B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0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97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baseline="0" dirty="0"/>
              <a:t>Qualcomm: We cannot agree to a core requirement change here, so we have removed EIRP and EIS </a:t>
            </a:r>
            <a:r>
              <a:rPr kumimoji="1" lang="en-US" altLang="zh-CN" baseline="0"/>
              <a:t>spherical coverage, </a:t>
            </a:r>
            <a:r>
              <a:rPr kumimoji="1" lang="en-US" altLang="zh-CN" baseline="0" dirty="0"/>
              <a:t>and </a:t>
            </a:r>
            <a:r>
              <a:rPr kumimoji="1" lang="en-US" altLang="zh-CN" baseline="0"/>
              <a:t>beam correspondence from the list </a:t>
            </a:r>
            <a:endParaRPr kumimoji="1" lang="en-US" altLang="zh-CN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64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A152-21A8-4B23-8938-264CDDD209BB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A845F-6455-484F-A297-7811B5B1AB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31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1C953-3DEB-4085-8B36-F394993EF815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46AFB-B1EC-468C-A3E4-7207DD142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16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0821-8D2E-4737-903C-74EFEFAAA750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6C46B-869B-447D-94FD-CADEB08E28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315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03A3E-58EA-44D2-8968-B8B5B3FFFA99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F5B9-6568-49B3-8312-0AD424538F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05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2667-A61F-4AAF-BFDD-198583104BFC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05271-7825-4D56-8FD0-E41A073676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350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A9641-AAE3-4BF4-9ACB-29BF3E0989AA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1753-0D64-42F1-B138-ABE891DAE8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64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56C25-E921-4EDA-ABD4-DC774CDC6C8D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F488A-459D-4167-99E3-2F034CE9C3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22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47461-D668-47BB-9E39-1448001554E4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33DE8-CD03-407E-96DB-47547C6FD81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82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C1A7-97FB-4A11-A61D-B1FAD2AD8D05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08EE0-006D-405F-818A-D203B959CA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794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214A9-B979-4990-B8AC-694E305C1A35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D65A-7CA3-4A39-9AF9-0B09F2872B1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21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34E9-F91C-4D0B-B850-E0D2F4973DBB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DC276-F2AF-41B0-A424-2ABBEAB3B4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24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C626EF-4B5C-44C8-BAFF-AE4552E9086C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B7C9E5-CC9D-4C93-944E-66B9C58CC2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278813" cy="1470025"/>
          </a:xfrm>
        </p:spPr>
        <p:txBody>
          <a:bodyPr/>
          <a:lstStyle/>
          <a:p>
            <a:pPr eaLnBrk="1" hangingPunct="1"/>
            <a:r>
              <a:rPr lang="en-US" altLang="zh-CN" sz="4000" b="1" dirty="0"/>
              <a:t>WF on FR2 RF requirement applicability under ETC</a:t>
            </a:r>
            <a:endParaRPr lang="zh-CN" altLang="en-US" sz="4000" b="1" dirty="0"/>
          </a:p>
        </p:txBody>
      </p:sp>
      <p:sp>
        <p:nvSpPr>
          <p:cNvPr id="3075" name="副标题 2"/>
          <p:cNvSpPr>
            <a:spLocks noGrp="1"/>
          </p:cNvSpPr>
          <p:nvPr>
            <p:ph type="subTitle" idx="1"/>
          </p:nvPr>
        </p:nvSpPr>
        <p:spPr>
          <a:xfrm>
            <a:off x="1438598" y="3746897"/>
            <a:ext cx="6336704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vivo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50825" y="333375"/>
            <a:ext cx="87136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3GPP TSG-RAN WG4 Meeting #99-e</a:t>
            </a:r>
            <a:r>
              <a:rPr lang="en-GB" altLang="zh-CN" sz="1800" b="1" dirty="0"/>
              <a:t>                                                                     R4-2107750</a:t>
            </a:r>
            <a:endParaRPr lang="zh-CN" altLang="zh-CN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Electronic Meeting, May 19-27, 2021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Agenda item: 4.1.2</a:t>
            </a:r>
            <a:endParaRPr lang="zh-CN" altLang="zh-CN" sz="1800" b="1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zh-CN" sz="1800" b="1" dirty="0"/>
              <a:t>Document for: Approval</a:t>
            </a:r>
            <a:endParaRPr lang="zh-CN" altLang="zh-CN" sz="1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 dirty="0"/>
          </a:p>
        </p:txBody>
      </p:sp>
      <p:sp>
        <p:nvSpPr>
          <p:cNvPr id="3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Applicability of FR2 RF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400" b="1" dirty="0"/>
              <a:t>At least, the following FR2 RF requirements in Rel-15 TS38.101-2 have been confirmed not applicable for ETC</a:t>
            </a:r>
            <a:endParaRPr lang="zh-CN" altLang="zh-CN" sz="2400" dirty="0"/>
          </a:p>
          <a:p>
            <a:pPr lvl="1" fontAlgn="auto" hangingPunct="1"/>
            <a:r>
              <a:rPr lang="en-GB" sz="2400" strike="sngStrike" dirty="0"/>
              <a:t>EIRP spherical coverage (Single carrier</a:t>
            </a:r>
            <a:r>
              <a:rPr lang="en-US" sz="2400" strike="sngStrike" dirty="0"/>
              <a:t>/CA/UL</a:t>
            </a:r>
            <a:r>
              <a:rPr lang="zh-CN" altLang="en-US" sz="2400" strike="sngStrike" dirty="0"/>
              <a:t> </a:t>
            </a:r>
            <a:r>
              <a:rPr lang="en-US" altLang="zh-CN" sz="2400" strike="sngStrike" dirty="0"/>
              <a:t>MIMO</a:t>
            </a:r>
            <a:r>
              <a:rPr lang="en-GB" sz="2400" strike="sngStrike" dirty="0"/>
              <a:t>).</a:t>
            </a:r>
          </a:p>
          <a:p>
            <a:pPr lvl="1" fontAlgn="auto" hangingPunct="1"/>
            <a:r>
              <a:rPr lang="en-GB" sz="2400" dirty="0"/>
              <a:t>Power control (Single carrier/CA).</a:t>
            </a:r>
            <a:endParaRPr lang="en-US" altLang="zh-CN" sz="2400" dirty="0"/>
          </a:p>
          <a:p>
            <a:pPr lvl="1" fontAlgn="auto" hangingPunct="1"/>
            <a:r>
              <a:rPr lang="en-US" altLang="zh-CN" sz="2400" dirty="0"/>
              <a:t>EVM/EVM equalizer spectrum flatness (Single carrier/</a:t>
            </a:r>
            <a:r>
              <a:rPr lang="zh-CN" altLang="en-US" sz="2400" dirty="0"/>
              <a:t> </a:t>
            </a:r>
            <a:r>
              <a:rPr lang="en-US" altLang="zh-CN" sz="2400" dirty="0"/>
              <a:t>CA/UL</a:t>
            </a:r>
            <a:r>
              <a:rPr lang="zh-CN" altLang="en-US" sz="2400" dirty="0"/>
              <a:t> </a:t>
            </a:r>
            <a:r>
              <a:rPr lang="en-US" altLang="zh-CN" sz="2400" dirty="0"/>
              <a:t>MIMO)</a:t>
            </a:r>
          </a:p>
          <a:p>
            <a:pPr lvl="1" fontAlgn="auto" hangingPunct="1"/>
            <a:r>
              <a:rPr lang="en-GB" sz="2400" strike="sngStrike" dirty="0"/>
              <a:t>Beam correspondence</a:t>
            </a:r>
          </a:p>
          <a:p>
            <a:pPr lvl="1" fontAlgn="auto" hangingPunct="1"/>
            <a:r>
              <a:rPr lang="en-GB" sz="2400" strike="sngStrike" dirty="0"/>
              <a:t>EIS spherical coverage (Single carrier/CA/UL MIMO)</a:t>
            </a:r>
          </a:p>
          <a:p>
            <a:pPr lvl="1" fontAlgn="auto" hangingPunct="1"/>
            <a:r>
              <a:rPr lang="en-GB" altLang="zh-CN" sz="2400" dirty="0">
                <a:highlight>
                  <a:srgbClr val="FFFF00"/>
                </a:highlight>
              </a:rPr>
              <a:t>Others?</a:t>
            </a:r>
            <a:endParaRPr lang="en-US" altLang="zh-CN" sz="2400" dirty="0">
              <a:highlight>
                <a:srgbClr val="FFFF00"/>
              </a:highlight>
            </a:endParaRP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0643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CD74E91CD4AF408185E1FC416F4AC4" ma:contentTypeVersion="12" ma:contentTypeDescription="Create a new document." ma:contentTypeScope="" ma:versionID="28f9cf7ff0947e6ff336ed57262b94f6">
  <xsd:schema xmlns:xsd="http://www.w3.org/2001/XMLSchema" xmlns:xs="http://www.w3.org/2001/XMLSchema" xmlns:p="http://schemas.microsoft.com/office/2006/metadata/properties" xmlns:ns2="bdd78157-346c-4767-bfdd-352789a5c5f1" xmlns:ns3="878f5c59-aec9-459c-acf8-8cf941473193" targetNamespace="http://schemas.microsoft.com/office/2006/metadata/properties" ma:root="true" ma:fieldsID="3e074cbbecf9664a3b9bd27592852fad" ns2:_="" ns3:_="">
    <xsd:import namespace="bdd78157-346c-4767-bfdd-352789a5c5f1"/>
    <xsd:import namespace="878f5c59-aec9-459c-acf8-8cf9414731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78157-346c-4767-bfdd-352789a5c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f5c59-aec9-459c-acf8-8cf941473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6E5432-22C9-4DE3-B7FA-038EA267B234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purl.org/dc/dcmitype/"/>
    <ds:schemaRef ds:uri="http://purl.org/dc/elements/1.1/"/>
    <ds:schemaRef ds:uri="bdd78157-346c-4767-bfdd-352789a5c5f1"/>
    <ds:schemaRef ds:uri="878f5c59-aec9-459c-acf8-8cf94147319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EC46D2F-2B5C-4945-B9A0-8F53F9D5C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BAB1D7-0253-4579-8856-F8B17F9D2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d78157-346c-4767-bfdd-352789a5c5f1"/>
    <ds:schemaRef ds:uri="878f5c59-aec9-459c-acf8-8cf9414731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4028</TotalTime>
  <Words>135</Words>
  <Application>Microsoft Office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主题</vt:lpstr>
      <vt:lpstr>WF on FR2 RF requirement applicability under ETC</vt:lpstr>
      <vt:lpstr>Applicability of FR2 RF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MU and test tolerance</dc:title>
  <dc:creator>Ruixin Wang（CATR）</dc:creator>
  <cp:keywords>CTPClassification=CTP_PUBLIC:VisualMarkings=</cp:keywords>
  <cp:lastModifiedBy>Qualcomm</cp:lastModifiedBy>
  <cp:revision>1248</cp:revision>
  <dcterms:created xsi:type="dcterms:W3CDTF">2016-04-12T20:58:18Z</dcterms:created>
  <dcterms:modified xsi:type="dcterms:W3CDTF">2021-05-24T17:07:47Z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(3)DLo9HkvC3yY/Xy8r03PqJp9TX88XxETegBF9ewcX5jPQtbYUbRtHsCX7h/BCuCUtIEIZ0iPe
0LMW/oV7eAPGqTTYi6ddNaF6clMTU/HlAc/fHHy7XOTgVhBZTEUJxohQTLzhanWXhu2WCf8x
qmOeNVSimdcIybobjArl3LxYVXTyLMZZUq/rYsMIsWvCujsBKk45MWyfZ6/tc/XM30n/yZBo
aizk8TlCdSzRGisPI7</vt:lpwstr>
  </property>
  <property fmtid="{D5CDD505-2E9C-101B-9397-08002B2CF9AE}" pid="3" name="_2015_ms_pID_7253431">
    <vt:lpwstr>RP7bxxUd00Cblz5xBlm4xnRLyH6mjuLJVfOxwd9rzff1l0B6JM8Geu
gAwSdpi8tbNxmROQcYseKdGlB44hI2/JZmdIDlw/jBhaVqixsZ7C7e2fEABtJLRcrW2Mw8vA
zhQ2PbnAd6jmUkjQ2VOT6nEZksQC90wKEQCjzWvx1549EWlHBnpw6SBKRVhGcTTZL+ZsXFad
PPqFWT3i09fimpuZT3LG1f7/QtBh0IWpWAl3</vt:lpwstr>
  </property>
  <property fmtid="{D5CDD505-2E9C-101B-9397-08002B2CF9AE}" pid="4" name="_2015_ms_pID_7253432">
    <vt:lpwstr>UCnXK11tINg2/enhd63zDopqkKr4je24vhQZ
FENOiF9z3D5E48p3E3faj6j+BaZ2pktVmOkHLaS/nqAVuFEulc5k6FxkM0gHR8gjT/Elz5I5
Y+cv2eJ2pyasjOkg5K+mGg==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1464005430</vt:lpwstr>
  </property>
  <property fmtid="{D5CDD505-2E9C-101B-9397-08002B2CF9AE}" pid="9" name="TitusGUID">
    <vt:lpwstr>7ae9abdc-947a-4699-bc5a-913cc8dc90e2</vt:lpwstr>
  </property>
  <property fmtid="{D5CDD505-2E9C-101B-9397-08002B2CF9AE}" pid="10" name="CTP_TimeStamp">
    <vt:lpwstr>2016-11-19 00:27:52Z</vt:lpwstr>
  </property>
  <property fmtid="{D5CDD505-2E9C-101B-9397-08002B2CF9AE}" pid="11" name="CTP_BU">
    <vt:lpwstr>NA</vt:lpwstr>
  </property>
  <property fmtid="{D5CDD505-2E9C-101B-9397-08002B2CF9AE}" pid="12" name="CTP_IDSID">
    <vt:lpwstr>NA</vt:lpwstr>
  </property>
  <property fmtid="{D5CDD505-2E9C-101B-9397-08002B2CF9AE}" pid="13" name="CTP_WWID">
    <vt:lpwstr>NA</vt:lpwstr>
  </property>
  <property fmtid="{D5CDD505-2E9C-101B-9397-08002B2CF9AE}" pid="14" name="CTPClassification">
    <vt:lpwstr>CTP_PUBLIC</vt:lpwstr>
  </property>
  <property fmtid="{D5CDD505-2E9C-101B-9397-08002B2CF9AE}" pid="15" name="RS_Classification">
    <vt:lpwstr>UNRESTRICTED</vt:lpwstr>
  </property>
  <property fmtid="{D5CDD505-2E9C-101B-9397-08002B2CF9AE}" pid="16" name="RS_ClassificationID">
    <vt:i4>0</vt:i4>
  </property>
  <property fmtid="{D5CDD505-2E9C-101B-9397-08002B2CF9AE}" pid="17" name="ContentTypeId">
    <vt:lpwstr>0x01010017CD74E91CD4AF408185E1FC416F4AC4</vt:lpwstr>
  </property>
  <property fmtid="{D5CDD505-2E9C-101B-9397-08002B2CF9AE}" pid="18" name="NSCPROP_SA">
    <vt:lpwstr>D:\RAN4 Meeting Doc\RAN4_95e\draft  WF on FR2 MIMO OTA v1.pptx</vt:lpwstr>
  </property>
</Properties>
</file>