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7"/>
  </p:notesMasterIdLst>
  <p:sldIdLst>
    <p:sldId id="256" r:id="rId5"/>
    <p:sldId id="312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6" autoAdjust="0"/>
    <p:restoredTop sz="94426" autoAdjust="0"/>
  </p:normalViewPr>
  <p:slideViewPr>
    <p:cSldViewPr>
      <p:cViewPr>
        <p:scale>
          <a:sx n="75" d="100"/>
          <a:sy n="75" d="100"/>
        </p:scale>
        <p:origin x="331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6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FR2 RF requirement applicability under ETC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#99-e</a:t>
            </a:r>
            <a:r>
              <a:rPr lang="en-GB" altLang="zh-CN" sz="1800" b="1" dirty="0"/>
              <a:t>                                                                     R4-2107750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May 19-27,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4.1.2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Applicability of FR2 RF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At least, the following FR2 RF requirements in Rel-15 TS38.101-2 have been confirmed not applicable for ETC</a:t>
            </a:r>
            <a:endParaRPr lang="zh-CN" altLang="zh-CN" sz="2400" dirty="0"/>
          </a:p>
          <a:p>
            <a:pPr lvl="1" fontAlgn="auto" hangingPunct="1"/>
            <a:r>
              <a:rPr lang="en-GB" sz="2400" dirty="0"/>
              <a:t>EIRP spherical coverage (Single carrier</a:t>
            </a:r>
            <a:r>
              <a:rPr lang="en-US" sz="2400" dirty="0"/>
              <a:t>/CA/UL</a:t>
            </a:r>
            <a:r>
              <a:rPr lang="zh-CN" altLang="en-US" sz="2400" dirty="0"/>
              <a:t> </a:t>
            </a:r>
            <a:r>
              <a:rPr lang="en-US" altLang="zh-CN" sz="2400" dirty="0"/>
              <a:t>MIMO</a:t>
            </a:r>
            <a:r>
              <a:rPr lang="en-GB" sz="2400" dirty="0"/>
              <a:t>).</a:t>
            </a:r>
          </a:p>
          <a:p>
            <a:pPr lvl="1" fontAlgn="auto" hangingPunct="1"/>
            <a:r>
              <a:rPr lang="en-GB" sz="2400" dirty="0"/>
              <a:t>Power control (Single carrier/CA).</a:t>
            </a:r>
            <a:endParaRPr lang="en-US" altLang="zh-CN" sz="2400" dirty="0"/>
          </a:p>
          <a:p>
            <a:pPr lvl="1" fontAlgn="auto" hangingPunct="1"/>
            <a:r>
              <a:rPr lang="en-US" altLang="zh-CN" sz="2400" dirty="0"/>
              <a:t>EVM/EVM equalizer spectrum flatness (Single carrier/</a:t>
            </a:r>
            <a:r>
              <a:rPr lang="zh-CN" altLang="en-US" sz="2400" dirty="0"/>
              <a:t> </a:t>
            </a:r>
            <a:r>
              <a:rPr lang="en-US" altLang="zh-CN" sz="2400" dirty="0"/>
              <a:t>CA/UL</a:t>
            </a:r>
            <a:r>
              <a:rPr lang="zh-CN" altLang="en-US" sz="2400" dirty="0"/>
              <a:t> </a:t>
            </a:r>
            <a:r>
              <a:rPr lang="en-US" altLang="zh-CN" sz="2400" dirty="0"/>
              <a:t>MIMO)</a:t>
            </a:r>
          </a:p>
          <a:p>
            <a:pPr lvl="1" fontAlgn="auto" hangingPunct="1"/>
            <a:r>
              <a:rPr lang="en-GB" sz="2400" dirty="0"/>
              <a:t>Beam correspondence</a:t>
            </a:r>
          </a:p>
          <a:p>
            <a:pPr lvl="1" fontAlgn="auto" hangingPunct="1"/>
            <a:r>
              <a:rPr lang="en-GB" sz="2400" dirty="0"/>
              <a:t>EIS spherical coverage (Single carrier/CA/UL MIMO)</a:t>
            </a:r>
          </a:p>
          <a:p>
            <a:pPr lvl="1" fontAlgn="auto" hangingPunct="1"/>
            <a:r>
              <a:rPr lang="en-GB" altLang="zh-CN" sz="2400" dirty="0">
                <a:highlight>
                  <a:srgbClr val="FFFF00"/>
                </a:highlight>
              </a:rPr>
              <a:t>Others?</a:t>
            </a:r>
            <a:endParaRPr lang="en-US" altLang="zh-CN" sz="2400" dirty="0">
              <a:highlight>
                <a:srgbClr val="FFFF00"/>
              </a:highlight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0643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6E5432-22C9-4DE3-B7FA-038EA267B23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bdd78157-346c-4767-bfdd-352789a5c5f1"/>
    <ds:schemaRef ds:uri="878f5c59-aec9-459c-acf8-8cf94147319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107</Words>
  <Application>Microsoft Office PowerPoint</Application>
  <PresentationFormat>全屏显示(4:3)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ＭＳ Ｐゴシック</vt:lpstr>
      <vt:lpstr>宋体</vt:lpstr>
      <vt:lpstr>Arial</vt:lpstr>
      <vt:lpstr>Calibri</vt:lpstr>
      <vt:lpstr>Office 主题</vt:lpstr>
      <vt:lpstr>WF on FR2 RF requirement applicability under ETC</vt:lpstr>
      <vt:lpstr>Applicability of FR2 RF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Ruixin Wang (vivo)</cp:lastModifiedBy>
  <cp:revision>1248</cp:revision>
  <dcterms:created xsi:type="dcterms:W3CDTF">2016-04-12T20:58:18Z</dcterms:created>
  <dcterms:modified xsi:type="dcterms:W3CDTF">2021-05-24T15:22:46Z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