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255B-4B49-4E8A-9D5E-6D4547055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98132-1530-4BC7-81F3-D6ECC7999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F09DD-3F95-47FC-A78D-A5537EC3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EE259-01D7-40E2-9F0E-549115DA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263E0-EFC8-48A3-B9B9-B8456E74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4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F279-D427-40B1-A9AF-5FA1606F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567C3-2570-4107-B6A7-26B350538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F92C0-7E4D-4635-A02D-C06F082D3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923CE-054F-4510-B1D7-A1479E07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DBCD3-035A-4409-A585-0C3BA759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C60A7D-F1BA-4A1B-ACA6-5D75E0A4B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52626-DA0D-4A91-8BC3-86DB22136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5F479-A4C6-45D2-83E4-FEEC763FD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7A7C-BFDB-41A4-8664-76E53D235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07694-1F5E-48AF-B0E7-F6F555A5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1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8B29D-E6B8-40C2-98D3-3AF637F69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4515-20D9-47B8-8F7D-7787DC59A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3981C-B43B-40BB-B1F7-A4D84959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4601F-E06C-48C0-9FC5-AD52205B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3E71D-62CB-498B-9003-2105D3A0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9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001C0-6044-4294-BD10-11325583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ACE19-0467-4ACB-B08E-70A7F5857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8F3A6-4A36-4D5B-AA2D-6406E4171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9E3E4-26B4-47B0-9B0F-B66A46162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837B6-474A-4FFC-BC78-8866B5BD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5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4D0D-2480-46C4-AE6D-0B23AC146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CACE6-604E-45E7-A3CC-5F7DB36EA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11FCF-C2EB-4EE4-9F86-7DA7D9B87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616D1-8413-4EBB-906E-FCFA70C6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72DE9-FD9B-4925-A777-A9259410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5DA69-6803-4375-A864-F9272F734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0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32FA-49A7-4F96-A597-FD2AB1B5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DF437-11A5-4765-9479-9EE2E53FE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FB2CF-8B67-4FFB-835B-11828A459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72C1B-1113-4394-AF99-AC5BB7FCA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0816B-0A8F-4A50-929E-4B26D6B30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B86980-34B3-4E3D-9C6C-4E1BE9F2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F2A967-E07A-489D-98D3-54FAF072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59A155-227C-4B24-BA83-B016C689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50D6-AEE2-47F0-92CE-E17D2FE5D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5333E2-CA15-4321-A5EA-4DA75E3D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631CF-E6EE-433A-8A9D-6ABA24A6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25A5-8CBD-4FCB-8D42-0658E7A96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5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03EB9-FB1C-4493-90DF-51053B832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F1141B-8132-4BBE-B247-4EAF8277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47E1B-76D5-41C9-8455-57D81D11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7CF79-7097-4F21-9220-90E6DAF4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965D3-20E9-40F4-A6E1-DA35FB0CC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05468-4C9E-4B40-9453-97F5ED9C8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B5CB4-8FFB-4752-BA83-DACE465C7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1D0C5-E25C-47F1-A672-105429E5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48657-3402-4390-BC36-8696AC54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46639-49E5-454E-BB33-23C393DFE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3FBED2-6D36-4BF5-A9CF-A26CB9FF81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5BBEA-9B5E-41B7-B162-9F1F6093D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65D1F-EFB2-4558-8708-486F2BE17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051E4-1CEC-4467-AB4A-2CE847CE9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2D6DE-8BD9-4D2B-9953-A7EB4BEC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1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82E903-2FA7-441B-B786-FC7AAC61A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4D869-9A47-4AC8-B772-D92497528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0202B-0EBB-43EB-84B3-E7856EAD3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B3190-50B9-4CAA-BB49-F52C465176B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D849B-F97E-40BA-AABA-BF4DD6611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04F01-2A2A-4285-83D0-0A797F002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D1E5-B850-4D93-9C42-4F39FF69C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6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21DC1B-B3E4-4E60-AF21-3B2335A8C7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WF on Intra-band EN-DC support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C765261-E34F-4F92-94F3-ECDA4CFA0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Nokia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153518" y="106958"/>
            <a:ext cx="4135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3GPP TSG-RAN WG4 #99-e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337387D3-A9C4-44CC-9049-38D5934BE842}"/>
              </a:ext>
            </a:extLst>
          </p:cNvPr>
          <p:cNvSpPr txBox="1"/>
          <p:nvPr/>
        </p:nvSpPr>
        <p:spPr>
          <a:xfrm>
            <a:off x="9426222" y="106958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zh-CN" b="1" dirty="0"/>
              <a:t>R4-210XXXX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52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4A1F1-FA76-4955-8AAF-6C49CB99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 5-1-1: </a:t>
            </a:r>
            <a:r>
              <a:rPr lang="en-US" b="1" dirty="0" err="1"/>
              <a:t>intraBandENDC</a:t>
            </a:r>
            <a:r>
              <a:rPr lang="en-US" b="1" dirty="0"/>
              <a:t>-Support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F4E2C-35D3-4E6D-8DE4-B751CA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US" sz="1400" dirty="0"/>
              <a:t>Options discussed in RAN4#99e</a:t>
            </a:r>
          </a:p>
          <a:p>
            <a:pPr lvl="1"/>
            <a:r>
              <a:rPr lang="en-US" sz="1100" dirty="0"/>
              <a:t>Option 1: For intra-band EN-DC, contiguous or non-contiguous is determined by the configuration between the primary cells from each cell group. (Apple, OPPO, [MTK])</a:t>
            </a:r>
          </a:p>
          <a:p>
            <a:pPr lvl="1"/>
            <a:r>
              <a:rPr lang="en-US" sz="1100" dirty="0"/>
              <a:t>Option 2: The entire LTE and NR spectrum are contiguous, i.e., all carriers are contiguously spaced for contiguous EN-DC. (Qualcomm, Nokia</a:t>
            </a:r>
            <a:r>
              <a:rPr lang="en-US" sz="1100" strike="sngStrike" dirty="0">
                <a:solidFill>
                  <a:srgbClr val="FF0000"/>
                </a:solidFill>
              </a:rPr>
              <a:t>, [NTT Docomo?]</a:t>
            </a:r>
            <a:r>
              <a:rPr lang="en-US" sz="1100" dirty="0"/>
              <a:t>)</a:t>
            </a:r>
          </a:p>
          <a:p>
            <a:pPr lvl="2"/>
            <a:r>
              <a:rPr lang="en-US" sz="1100" dirty="0"/>
              <a:t>Option 2a: If separate UL/DL signaling is not available, then the lowest capability between UL and DL should be reported where the lowest capability is regarded as C-only.  Some scenarios will not be able to be configured by the network. (Qualcomm)</a:t>
            </a:r>
          </a:p>
          <a:p>
            <a:pPr lvl="2"/>
            <a:r>
              <a:rPr lang="en-US" sz="1100" dirty="0"/>
              <a:t>Option 2b: Not allowed only signaling non-contiguous for more than two carriers. Both must be signaled for all possible mixed configurations (Nokia) </a:t>
            </a:r>
          </a:p>
          <a:p>
            <a:pPr lvl="1"/>
            <a:r>
              <a:rPr lang="en-US" sz="1100" dirty="0"/>
              <a:t>Option 3: If UE supports the case where one of LTE carriers is contiguous with one of NR carriers, UE needs to indicate contiguous EN-DC capability. If UE supports the case where one of LTE carriers is non-contiguous with one of NR carriers, UE needs to indicate non-contiguous EN-DC capability. If UE supports above both cases, UE needs to indicate both contiguous and non-contiguous EN-DC capability. The interpretation should be applied to both UL and DL. (NTT Docomo, Verizon, [Ericsson])</a:t>
            </a:r>
          </a:p>
          <a:p>
            <a:pPr lvl="1"/>
            <a:r>
              <a:rPr lang="en-US" sz="1100" dirty="0"/>
              <a:t>Option 4: </a:t>
            </a:r>
            <a:r>
              <a:rPr lang="en-US" sz="1100" dirty="0" err="1"/>
              <a:t>IntraBandENDC</a:t>
            </a:r>
            <a:r>
              <a:rPr lang="en-US" sz="1100" dirty="0"/>
              <a:t>-Support IE should be indicated in UL and DL separately per band combination. (Huawei, Qualcomm, Google)</a:t>
            </a:r>
          </a:p>
          <a:p>
            <a:pPr lvl="1"/>
            <a:r>
              <a:rPr lang="en-US" sz="1100" dirty="0"/>
              <a:t>Option 5: Redefine DC_(n)48CA with UL DC_48A_n48A non-contiguous, DC_48A_(n)48AA with UL DC_(n)48AA contiguous not to violate fallback operation (Google, Apple)</a:t>
            </a:r>
          </a:p>
          <a:p>
            <a:pPr lvl="1"/>
            <a:r>
              <a:rPr lang="en-US" sz="1100" dirty="0"/>
              <a:t>Option 6: CR R4-2109968 (Ericsson); the contiguous EN-DC sub-block consist of one E-UTRA and one NR sub-block of the EN-DC band class as specified in Table5.3B.0-1. Then </a:t>
            </a:r>
            <a:r>
              <a:rPr lang="en-US" sz="1100" dirty="0" err="1"/>
              <a:t>intraBandENDC</a:t>
            </a:r>
            <a:r>
              <a:rPr lang="en-US" sz="1100" dirty="0"/>
              <a:t>-Support is absent. For combinations of C and NC EN-DC (e.g. DC_48A-(n)48AA) there can be at most two NC EN-DC sub-blocks one of which is to the type in Table 5.3B.0-1, the other either an E-UTRA or an NR sub-block. For these the UE lists three sub-blocks with </a:t>
            </a:r>
            <a:r>
              <a:rPr lang="en-US" sz="1100" dirty="0" err="1"/>
              <a:t>intraBandENDC</a:t>
            </a:r>
            <a:r>
              <a:rPr lang="en-US" sz="1100" dirty="0"/>
              <a:t>-Support = “both”. This can also be indicated for two sub-blocks, e.g. DC_(n)48AA and DC_48A-n48. For NC combinations of E-UTRA and NR sub-blocks, there can be an arbitrary number of sub-blocks (each either E-UTRA or NR) when </a:t>
            </a:r>
            <a:r>
              <a:rPr lang="en-US" sz="1100" dirty="0" err="1"/>
              <a:t>intraBandENDC</a:t>
            </a:r>
            <a:r>
              <a:rPr lang="en-US" sz="1100" dirty="0"/>
              <a:t>-Support = “non-contiguous”. </a:t>
            </a:r>
          </a:p>
          <a:p>
            <a:pPr marL="457200" lvl="1" indent="0">
              <a:buNone/>
            </a:pPr>
            <a:endParaRPr lang="en-US" sz="1400" dirty="0"/>
          </a:p>
          <a:p>
            <a:pPr lvl="0"/>
            <a:r>
              <a:rPr lang="en-US" sz="1800" dirty="0"/>
              <a:t>Way-forward for 5-1-1.</a:t>
            </a:r>
          </a:p>
          <a:p>
            <a:pPr lvl="2"/>
            <a:r>
              <a:rPr lang="en-US" sz="1600" dirty="0"/>
              <a:t>See next page.</a:t>
            </a:r>
          </a:p>
          <a:p>
            <a:pPr lvl="1"/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4740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AFF79-E303-4579-A040-5105BC0F8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 5-1-2: Impact to UE capability signaling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668C-3E72-4EB4-A476-F0F989C98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900" dirty="0"/>
              <a:t>Options discussed in RAN4#99e</a:t>
            </a:r>
          </a:p>
          <a:p>
            <a:pPr lvl="1"/>
            <a:r>
              <a:rPr lang="en-US" sz="1500" dirty="0"/>
              <a:t>Option 1: Ask RAN2 to introduce or modify UE capability signaling. (Huawei, Qualcomm, [OPPO])</a:t>
            </a:r>
          </a:p>
          <a:p>
            <a:pPr lvl="2"/>
            <a:r>
              <a:rPr lang="en-US" sz="1500" dirty="0"/>
              <a:t>Option 1a: Change needed from Rel-15. (Huawei)</a:t>
            </a:r>
          </a:p>
          <a:p>
            <a:pPr lvl="2"/>
            <a:r>
              <a:rPr lang="en-US" sz="1500" dirty="0"/>
              <a:t>Option 1b: Keep Rel-15 signaling. Introduce enhancement from Rel-16. ([MTK])</a:t>
            </a:r>
          </a:p>
          <a:p>
            <a:pPr lvl="1"/>
            <a:r>
              <a:rPr lang="en-US" sz="1500" dirty="0"/>
              <a:t>Option 2: No new signaling is needed (Apple, Google, OPPO, DOCOMO, [MTK], [Nokia])</a:t>
            </a:r>
          </a:p>
          <a:p>
            <a:pPr lvl="2"/>
            <a:r>
              <a:rPr lang="en-US" sz="1500" dirty="0"/>
              <a:t>Option 2a: Some clarification of existing signaling may be needed in RAN2. (Verizon, Google)</a:t>
            </a:r>
          </a:p>
          <a:p>
            <a:pPr lvl="2"/>
            <a:r>
              <a:rPr lang="en-US" sz="1500" dirty="0"/>
              <a:t>Option 2b: No change at all to RAN2 is needed. (Ericsson)</a:t>
            </a:r>
          </a:p>
          <a:p>
            <a:pPr lvl="0"/>
            <a:endParaRPr lang="en-US" sz="2000" dirty="0"/>
          </a:p>
          <a:p>
            <a:pPr lvl="0"/>
            <a:r>
              <a:rPr lang="en-US" sz="1800" b="1" dirty="0"/>
              <a:t>Way-forward on 5-1-1 and 5-1-2</a:t>
            </a:r>
          </a:p>
          <a:p>
            <a:pPr lvl="1"/>
            <a:r>
              <a:rPr lang="en-US" sz="1800" b="1" dirty="0"/>
              <a:t>Further study the following options</a:t>
            </a:r>
            <a:r>
              <a:rPr lang="en-US" sz="1800" b="1" strike="sngStrike" dirty="0">
                <a:solidFill>
                  <a:srgbClr val="FF0000"/>
                </a:solidFill>
              </a:rPr>
              <a:t> for the options</a:t>
            </a:r>
            <a:r>
              <a:rPr lang="en-US" sz="1800" b="1" dirty="0"/>
              <a:t>.</a:t>
            </a:r>
          </a:p>
          <a:p>
            <a:pPr lvl="2"/>
            <a:r>
              <a:rPr lang="en-US" sz="1800" b="1" dirty="0"/>
              <a:t>Apple CR (R4-2110155/R4-2110156) without changing UE capability signaling</a:t>
            </a:r>
          </a:p>
          <a:p>
            <a:pPr lvl="2"/>
            <a:r>
              <a:rPr lang="en-US" sz="1800" b="1" dirty="0"/>
              <a:t>Ericsson CR (Revision of R4-2109968) without changing UE capability signaling</a:t>
            </a:r>
          </a:p>
          <a:p>
            <a:pPr lvl="2"/>
            <a:r>
              <a:rPr lang="en-US" sz="1800" b="1" dirty="0"/>
              <a:t>Nokia CR (R4-2109782) without changing UE capability signaling</a:t>
            </a:r>
          </a:p>
          <a:p>
            <a:pPr lvl="2"/>
            <a:r>
              <a:rPr lang="en-US" sz="1800" b="1" dirty="0"/>
              <a:t>Huawei proposal (R4-2111353) without changing RAN4 spec. Ask RAN2 to introduce a UE capability to indicate contiguous/non-contiguous EN-DC separately for UL from DL.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477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3C655-2446-48A6-BE32-2B59A53A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 5-1-3: Fallback from C to NC and NC to C.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8EBEA-42ED-437F-8781-C20A331D9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Options discussed in RAN4#99e</a:t>
            </a:r>
          </a:p>
          <a:p>
            <a:pPr lvl="1"/>
            <a:r>
              <a:rPr lang="en-US" sz="1600" dirty="0"/>
              <a:t>Option 1: Fallback from C to NC is not required but NC to C is required. (Qualcomm, Apple, OPPO)</a:t>
            </a:r>
          </a:p>
          <a:p>
            <a:pPr lvl="1"/>
            <a:r>
              <a:rPr lang="en-US" sz="1600" dirty="0"/>
              <a:t>Option 2: None of cross C-NC fallbacks is required. (Verizon)</a:t>
            </a:r>
          </a:p>
          <a:p>
            <a:pPr lvl="1"/>
            <a:r>
              <a:rPr lang="en-US" sz="1600" dirty="0"/>
              <a:t>Option 3: It depends on UE capability. </a:t>
            </a:r>
          </a:p>
          <a:p>
            <a:pPr lvl="2"/>
            <a:r>
              <a:rPr lang="en-US" sz="1400" dirty="0"/>
              <a:t>Option 3a: UE capable of both C and NC can support the fallback from C to NC, as well as from NC to C.</a:t>
            </a:r>
          </a:p>
          <a:p>
            <a:pPr lvl="2"/>
            <a:r>
              <a:rPr lang="en-US" sz="1400" dirty="0"/>
              <a:t>Option 3b: others</a:t>
            </a:r>
          </a:p>
          <a:p>
            <a:pPr lvl="1"/>
            <a:r>
              <a:rPr lang="en-US" sz="1600" dirty="0"/>
              <a:t>Option 4: Removing RAN2 38.306 fall back restriction might be needed. ([OPPO])</a:t>
            </a:r>
          </a:p>
          <a:p>
            <a:pPr lvl="1"/>
            <a:r>
              <a:rPr lang="en-US" sz="1600" dirty="0"/>
              <a:t>Option 5: No need to make any change to 38.306 (Ericsson, MTK, Huawei, [Nokia])</a:t>
            </a:r>
          </a:p>
          <a:p>
            <a:pPr lvl="0"/>
            <a:endParaRPr lang="en-US" sz="2400" dirty="0"/>
          </a:p>
          <a:p>
            <a:pPr lvl="0"/>
            <a:r>
              <a:rPr lang="en-US" sz="2400" b="1" dirty="0"/>
              <a:t>Way-Forward on 5-1-3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FFS </a:t>
            </a:r>
            <a:r>
              <a:rPr lang="en-US" sz="2000" b="1" strike="sngStrike" dirty="0">
                <a:solidFill>
                  <a:srgbClr val="FF0000"/>
                </a:solidFill>
              </a:rPr>
              <a:t>No change is expected regarding “</a:t>
            </a:r>
            <a:r>
              <a:rPr lang="en-GB" sz="2000" b="1" strike="sngStrike" dirty="0">
                <a:solidFill>
                  <a:srgbClr val="FF0000"/>
                </a:solidFill>
              </a:rPr>
              <a:t>An intra-band non-contiguous band combination is not considered to be a fallback band combination of an intra-band contiguous band combination.” in TS 38.306</a:t>
            </a:r>
            <a:r>
              <a:rPr lang="en-GB" sz="2000" b="1" dirty="0">
                <a:solidFill>
                  <a:srgbClr val="FF0000"/>
                </a:solidFill>
              </a:rPr>
              <a:t>.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2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5B76-2D44-4669-8F5B-EC7F8681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 5-1-4: UE RF requirement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DB799-496F-439F-A45A-4414688E5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Options discussed in RAN4#99e</a:t>
            </a:r>
          </a:p>
          <a:p>
            <a:pPr lvl="1"/>
            <a:r>
              <a:rPr lang="en-US" dirty="0"/>
              <a:t>Option 1: The UE RF requirements for intra-band contiguous and non-contiguous EN-DC should be updated to reflect the possibility of intra-band contiguous or non-contiguous CA within the E-UTRA and/or NR cell group. (Qualcomm, Apple)</a:t>
            </a:r>
          </a:p>
          <a:p>
            <a:pPr lvl="1"/>
            <a:r>
              <a:rPr lang="en-US" dirty="0"/>
              <a:t>Option 2: UE RF requirement change is not required.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Way-Forward on 5-1-4</a:t>
            </a:r>
          </a:p>
          <a:p>
            <a:pPr lvl="1"/>
            <a:r>
              <a:rPr lang="en-US" b="1" dirty="0"/>
              <a:t>The proponents are encouraged to provide the spec impacts (i.e., in a form of a CR) for further review.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40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5B76-2D44-4669-8F5B-EC7F8681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 5-1-5: BCS issue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DB799-496F-439F-A45A-4414688E5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Proposals</a:t>
            </a:r>
          </a:p>
          <a:p>
            <a:pPr lvl="1"/>
            <a:r>
              <a:rPr lang="en-US" dirty="0"/>
              <a:t>Option 1: The same BCS shall be applied between contiguous and non-contiguous EN-DC. (Nokia)</a:t>
            </a:r>
          </a:p>
          <a:p>
            <a:pPr lvl="1"/>
            <a:r>
              <a:rPr lang="en-US" dirty="0"/>
              <a:t>Option 2: Others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Way-Forward on 5-1-5</a:t>
            </a:r>
          </a:p>
          <a:p>
            <a:pPr lvl="1"/>
            <a:r>
              <a:rPr lang="en-US" b="1" dirty="0"/>
              <a:t>No action. Already solved in RAN2 (R4-2107617)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6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978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Intra-band EN-DC support</vt:lpstr>
      <vt:lpstr>Issue 5-1-1: intraBandENDC-Support definition</vt:lpstr>
      <vt:lpstr>Issue 5-1-2: Impact to UE capability signaling</vt:lpstr>
      <vt:lpstr>Issue 5-1-3: Fallback from C to NC and NC to C.</vt:lpstr>
      <vt:lpstr>Issue 5-1-4: UE RF requirement update</vt:lpstr>
      <vt:lpstr>Issue 5-1-5: BCS issue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Nokia</dc:creator>
  <cp:lastModifiedBy>Nokia</cp:lastModifiedBy>
  <cp:revision>42</cp:revision>
  <dcterms:created xsi:type="dcterms:W3CDTF">2021-05-19T15:43:36Z</dcterms:created>
  <dcterms:modified xsi:type="dcterms:W3CDTF">2021-05-26T00:54:49Z</dcterms:modified>
</cp:coreProperties>
</file>