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vodian, Bill" userId="24ddce14-b8f7-4f54-af74-631294b67ab0" providerId="ADAL" clId="{775241C4-BF79-45B5-9CDD-73ECC5BCEDA5}"/>
    <pc:docChg chg="addSld modSld sldOrd">
      <pc:chgData name="Shvodian, Bill" userId="24ddce14-b8f7-4f54-af74-631294b67ab0" providerId="ADAL" clId="{775241C4-BF79-45B5-9CDD-73ECC5BCEDA5}" dt="2021-05-25T14:34:48.419" v="51"/>
      <pc:docMkLst>
        <pc:docMk/>
      </pc:docMkLst>
      <pc:sldChg chg="modSp mod">
        <pc:chgData name="Shvodian, Bill" userId="24ddce14-b8f7-4f54-af74-631294b67ab0" providerId="ADAL" clId="{775241C4-BF79-45B5-9CDD-73ECC5BCEDA5}" dt="2021-05-25T14:33:52.379" v="49" actId="20577"/>
        <pc:sldMkLst>
          <pc:docMk/>
          <pc:sldMk cId="2133068278" sldId="257"/>
        </pc:sldMkLst>
        <pc:spChg chg="mod">
          <ac:chgData name="Shvodian, Bill" userId="24ddce14-b8f7-4f54-af74-631294b67ab0" providerId="ADAL" clId="{775241C4-BF79-45B5-9CDD-73ECC5BCEDA5}" dt="2021-05-25T14:33:52.379" v="49" actId="20577"/>
          <ac:spMkLst>
            <pc:docMk/>
            <pc:sldMk cId="2133068278" sldId="257"/>
            <ac:spMk id="3" creationId="{94C4912B-4DAA-4454-9363-682905892DD2}"/>
          </ac:spMkLst>
        </pc:spChg>
      </pc:sldChg>
      <pc:sldChg chg="modSp new mod ord">
        <pc:chgData name="Shvodian, Bill" userId="24ddce14-b8f7-4f54-af74-631294b67ab0" providerId="ADAL" clId="{775241C4-BF79-45B5-9CDD-73ECC5BCEDA5}" dt="2021-05-25T14:34:48.419" v="51"/>
        <pc:sldMkLst>
          <pc:docMk/>
          <pc:sldMk cId="1142662864" sldId="263"/>
        </pc:sldMkLst>
        <pc:spChg chg="mod">
          <ac:chgData name="Shvodian, Bill" userId="24ddce14-b8f7-4f54-af74-631294b67ab0" providerId="ADAL" clId="{775241C4-BF79-45B5-9CDD-73ECC5BCEDA5}" dt="2021-05-25T14:07:27.605" v="9" actId="20577"/>
          <ac:spMkLst>
            <pc:docMk/>
            <pc:sldMk cId="1142662864" sldId="263"/>
            <ac:spMk id="2" creationId="{4606EB37-4E27-4E5D-96A6-5626E814D8CA}"/>
          </ac:spMkLst>
        </pc:spChg>
        <pc:spChg chg="mod">
          <ac:chgData name="Shvodian, Bill" userId="24ddce14-b8f7-4f54-af74-631294b67ab0" providerId="ADAL" clId="{775241C4-BF79-45B5-9CDD-73ECC5BCEDA5}" dt="2021-05-25T14:08:01.988" v="40" actId="20577"/>
          <ac:spMkLst>
            <pc:docMk/>
            <pc:sldMk cId="1142662864" sldId="263"/>
            <ac:spMk id="3" creationId="{686D34E0-68F9-4206-B4A8-F0611334D2B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CEC6E-1E16-420E-BA1F-8D2965C06B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50283B-A33E-442C-953A-B97EB7B144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2D7FB-0057-44B1-8B3E-116C8F8F8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9D3D-1A87-4840-9B86-88E74A576BA0}" type="datetimeFigureOut">
              <a:rPr lang="en-US" smtClean="0"/>
              <a:t>05/25/2021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553D6-8CDD-4EDD-8095-434C55C9C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F340C-25FB-461C-A202-25082C4F9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762A-8FF9-4DDA-B4A2-3837B7DE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053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D2338-B231-42E6-B584-F10CDB48D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CBFDF6-ACBA-4F19-975F-39A234FA8C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5D82B-56ED-4FEF-B700-402973EE6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9D3D-1A87-4840-9B86-88E74A576BA0}" type="datetimeFigureOut">
              <a:rPr lang="en-US" smtClean="0"/>
              <a:t>05/25/2021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06960D-E17F-411C-A622-59E9A1C8D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BD846-2734-44CD-B0EE-A1C77CEF7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762A-8FF9-4DDA-B4A2-3837B7DE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234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3BABAA-D102-4ECC-988A-B287B9448E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FD860B-D343-4E7A-B914-108F622AA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B3C6A-2BFD-4F49-AED2-E49292E26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9D3D-1A87-4840-9B86-88E74A576BA0}" type="datetimeFigureOut">
              <a:rPr lang="en-US" smtClean="0"/>
              <a:t>05/25/2021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D4EDC-B77E-4992-863B-6D6A8E1A4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52039-0443-4FD6-ABEF-74B5FF4A8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762A-8FF9-4DDA-B4A2-3837B7DE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35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E21FF-279A-48E3-8014-E3B2DC5FC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C9D17-487A-4007-B8B0-5AA3A56F2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09E53-60F9-4D70-901A-46E3D6B07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9D3D-1A87-4840-9B86-88E74A576BA0}" type="datetimeFigureOut">
              <a:rPr lang="en-US" smtClean="0"/>
              <a:t>05/25/2021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FAEA5-5448-439C-B7DF-1DE78D115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9FEE1-16A0-436F-BE2E-2147DFC13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762A-8FF9-4DDA-B4A2-3837B7DE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9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BD00C-3ABF-4D6D-A7A2-070017B1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75D9AE-C0DC-429C-8E3C-485BA4184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96BBA4-ABA4-4A32-A2B7-293D0FD0C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9D3D-1A87-4840-9B86-88E74A576BA0}" type="datetimeFigureOut">
              <a:rPr lang="en-US" smtClean="0"/>
              <a:t>05/25/2021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4739B-11A5-4CC1-9929-8E408CD68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FE929-7D42-4315-93B5-FAB480B7F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762A-8FF9-4DDA-B4A2-3837B7DE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37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3CE36-C644-4B77-BD1D-D24FD7B5A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8D398-2EB2-4617-877C-32ED951558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6F30AE-BE42-49D5-9A93-91C19C91B0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B24FF-3B88-4EA7-8959-7C017BCC1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9D3D-1A87-4840-9B86-88E74A576BA0}" type="datetimeFigureOut">
              <a:rPr lang="en-US" smtClean="0"/>
              <a:t>05/25/2021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897437-CBE0-4670-A186-4BBF1044F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FA9A1C-F8B5-4B15-9082-5C40C109C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762A-8FF9-4DDA-B4A2-3837B7DE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132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1E5CF-8CAA-4BAB-BB83-EBB3CA919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714509-B333-4596-95D5-C6E63D854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CD637A-0F57-40A0-807B-3FAF3D1D0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4E69F5-D349-428C-BC06-E5B5BA5FCE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330378-09F2-4B5C-9318-35525F1F3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774B3-96BC-4859-A087-E6DC1B8B4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9D3D-1A87-4840-9B86-88E74A576BA0}" type="datetimeFigureOut">
              <a:rPr lang="en-US" smtClean="0"/>
              <a:t>05/25/2021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DA705D-26EE-4C74-B1ED-5A12327BB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B39A61-1269-4755-BD4A-C461BAF88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762A-8FF9-4DDA-B4A2-3837B7DE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37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ACD8E-450E-4788-9A54-A7E95CC98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730CB8-EC49-4955-A0B5-E06236F60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9D3D-1A87-4840-9B86-88E74A576BA0}" type="datetimeFigureOut">
              <a:rPr lang="en-US" smtClean="0"/>
              <a:t>05/25/2021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1B1CA4-8E37-4C30-900D-8557EC4AB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F231F6-7604-451A-B3FD-E686A8D1E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762A-8FF9-4DDA-B4A2-3837B7DE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72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460F1A-1DB6-4B69-9E22-201946283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9D3D-1A87-4840-9B86-88E74A576BA0}" type="datetimeFigureOut">
              <a:rPr lang="en-US" smtClean="0"/>
              <a:t>05/25/2021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A752A4-7D0C-4832-9F3A-9E62AB731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189C28-A38A-441E-A08F-1754E4809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762A-8FF9-4DDA-B4A2-3837B7DE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50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B3F59-36D6-4945-8159-D2F9A5188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4E112-9D05-4101-BD8F-CA4CD2947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33A248-303D-400C-AE13-EFA6247492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05CDB4-7416-46AA-B198-25055CC8C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9D3D-1A87-4840-9B86-88E74A576BA0}" type="datetimeFigureOut">
              <a:rPr lang="en-US" smtClean="0"/>
              <a:t>05/25/2021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A55F5A-6189-4108-957E-FE4E66FA6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39CB58-9BF0-46F4-8F20-C917F1E23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762A-8FF9-4DDA-B4A2-3837B7DE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71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9C0C-97B7-4EA6-B271-66A0F1950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238770-60C2-44F8-8579-64727EBAFA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491AC4-AB78-4026-8746-3D8DD5EB5E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2D661C-A32A-463C-BA49-FBA157612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9D3D-1A87-4840-9B86-88E74A576BA0}" type="datetimeFigureOut">
              <a:rPr lang="en-US" smtClean="0"/>
              <a:t>05/25/2021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449CB-A4B6-41B3-9DBF-E2F78DF70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ACEB4-EE8E-477E-BC20-E2509A572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762A-8FF9-4DDA-B4A2-3837B7DE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91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713A44-E8EA-43C7-91A7-B998E857D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C7B30-4499-47AC-9F75-4DC694685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DEBFA-ACE4-4995-AF60-3AAA4387F8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89D3D-1A87-4840-9B86-88E74A576BA0}" type="datetimeFigureOut">
              <a:rPr lang="en-US" smtClean="0"/>
              <a:t>05/25/2021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44BBD-4867-40AC-8A30-6999735814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3DED2-083C-472C-913C-E339DAAB23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B762A-8FF9-4DDA-B4A2-3837B7DE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45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F13DC-4086-4198-BCA6-57233BCF13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BCS4 for GTW 25</a:t>
            </a:r>
            <a:r>
              <a:rPr lang="en-US" baseline="30000" dirty="0"/>
              <a:t>th</a:t>
            </a:r>
            <a:r>
              <a:rPr lang="en-US" dirty="0"/>
              <a:t> May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913DE1-B08D-4DFD-BAB1-216AFFBB00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74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6EB37-4E27-4E5D-96A6-5626E814D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D34E0-68F9-4206-B4A8-F0611334D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no new </a:t>
            </a:r>
            <a:r>
              <a:rPr lang="en-US" dirty="0" err="1"/>
              <a:t>signalling</a:t>
            </a:r>
            <a:r>
              <a:rPr lang="en-US" dirty="0"/>
              <a:t> (minimum channel BW) then BCS4 could be release independent to Rel-15</a:t>
            </a:r>
          </a:p>
          <a:p>
            <a:r>
              <a:rPr lang="en-US" dirty="0"/>
              <a:t>New  </a:t>
            </a:r>
            <a:r>
              <a:rPr lang="en-US" dirty="0" err="1"/>
              <a:t>signalling</a:t>
            </a:r>
            <a:r>
              <a:rPr lang="en-US" dirty="0"/>
              <a:t> for minimum channel BW would be a new feature, and could only be introduced in Rel-17, so then not Release independent to Rel-15</a:t>
            </a:r>
          </a:p>
          <a:p>
            <a:r>
              <a:rPr lang="en-US" dirty="0"/>
              <a:t>If BCS4 is only available in Rel-17, then likely not available before 2023, so operators would need to request a lot of traditional BCSs. </a:t>
            </a:r>
          </a:p>
        </p:txBody>
      </p:sp>
    </p:spTree>
    <p:extLst>
      <p:ext uri="{BB962C8B-B14F-4D97-AF65-F5344CB8AC3E}">
        <p14:creationId xmlns:p14="http://schemas.microsoft.com/office/powerpoint/2010/main" val="1142662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3A655-52CE-4347-9752-B65E48364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Signalling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4912B-4DAA-4454-9363-682905892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Option 1) No new </a:t>
            </a:r>
            <a:r>
              <a:rPr lang="en-US" dirty="0" err="1"/>
              <a:t>signalling</a:t>
            </a:r>
            <a:r>
              <a:rPr lang="en-US" dirty="0"/>
              <a:t>. Huawei, Ericsson</a:t>
            </a:r>
          </a:p>
          <a:p>
            <a:r>
              <a:rPr lang="en-US" dirty="0"/>
              <a:t>Option 2) New </a:t>
            </a:r>
            <a:r>
              <a:rPr lang="en-US" dirty="0" err="1"/>
              <a:t>signalling</a:t>
            </a:r>
            <a:r>
              <a:rPr lang="en-US" dirty="0"/>
              <a:t> and BCS4 only Rel-17+, </a:t>
            </a:r>
            <a:r>
              <a:rPr lang="it-IT" dirty="0"/>
              <a:t>OPPO, Qualcomm, Xiaomi, Vivo, MediaTek</a:t>
            </a:r>
            <a:endParaRPr lang="en-US" dirty="0"/>
          </a:p>
          <a:p>
            <a:r>
              <a:rPr lang="en-US" dirty="0"/>
              <a:t>Option 3) No new </a:t>
            </a:r>
            <a:r>
              <a:rPr lang="en-US" dirty="0" err="1"/>
              <a:t>signalling</a:t>
            </a:r>
            <a:r>
              <a:rPr lang="en-US" dirty="0"/>
              <a:t> for BCS4. Continue discussion for Rel-17 </a:t>
            </a:r>
            <a:r>
              <a:rPr lang="en-US" dirty="0" err="1"/>
              <a:t>signalling</a:t>
            </a:r>
            <a:r>
              <a:rPr lang="en-US" dirty="0"/>
              <a:t> w/BCS5, T-Mobile USA, Apple, Ericsson</a:t>
            </a:r>
          </a:p>
          <a:p>
            <a:r>
              <a:rPr lang="en-US" dirty="0"/>
              <a:t>Option 4) No new signaling for BCS4, minimum channel BW per band in in the combination signaling in Rel-17 w/BCS5. </a:t>
            </a:r>
          </a:p>
          <a:p>
            <a:r>
              <a:rPr lang="en-US" dirty="0"/>
              <a:t>Comments: </a:t>
            </a:r>
          </a:p>
          <a:p>
            <a:pPr lvl="1"/>
            <a:r>
              <a:rPr lang="en-US" dirty="0"/>
              <a:t>4 companies want BCS4 without </a:t>
            </a:r>
            <a:r>
              <a:rPr lang="en-US" dirty="0" err="1"/>
              <a:t>signalling</a:t>
            </a:r>
            <a:r>
              <a:rPr lang="en-US" dirty="0"/>
              <a:t> Release independent to Re-15 (Option 1 and 3) </a:t>
            </a:r>
          </a:p>
          <a:p>
            <a:pPr lvl="1"/>
            <a:r>
              <a:rPr lang="en-US" dirty="0"/>
              <a:t>5 companies want BCS4 with </a:t>
            </a:r>
            <a:r>
              <a:rPr lang="en-US" dirty="0" err="1"/>
              <a:t>signalling</a:t>
            </a:r>
            <a:r>
              <a:rPr lang="en-US" dirty="0"/>
              <a:t> for Rel-17 </a:t>
            </a:r>
          </a:p>
          <a:p>
            <a:pPr lvl="1"/>
            <a:r>
              <a:rPr lang="en-US" dirty="0"/>
              <a:t>Only one company opposed to any new </a:t>
            </a:r>
            <a:r>
              <a:rPr lang="en-US" dirty="0" err="1"/>
              <a:t>signalling</a:t>
            </a:r>
            <a:endParaRPr lang="en-US" dirty="0"/>
          </a:p>
          <a:p>
            <a:pPr lvl="1"/>
            <a:r>
              <a:rPr lang="en-US" dirty="0"/>
              <a:t>Given the split, the proposed Way Forward is to compromise and accept Option 4, where BCS4 is release independent with no new </a:t>
            </a:r>
            <a:r>
              <a:rPr lang="en-US" dirty="0" err="1"/>
              <a:t>signalling</a:t>
            </a:r>
            <a:r>
              <a:rPr lang="en-US" dirty="0"/>
              <a:t>, and new </a:t>
            </a:r>
            <a:r>
              <a:rPr lang="en-US" dirty="0" err="1"/>
              <a:t>signalling</a:t>
            </a:r>
            <a:r>
              <a:rPr lang="en-US" dirty="0"/>
              <a:t> is added in Rel-17 for BCS5. Option 4 was no company’s top choice, so a compromise for everyone. But, it should meet the needs of everyone. </a:t>
            </a:r>
          </a:p>
          <a:p>
            <a:r>
              <a:rPr lang="en-US" dirty="0"/>
              <a:t>Proposal 1: Introduce BCS4 release independent with no new </a:t>
            </a:r>
            <a:r>
              <a:rPr lang="en-US" dirty="0" err="1"/>
              <a:t>signalling</a:t>
            </a:r>
            <a:r>
              <a:rPr lang="en-US" dirty="0"/>
              <a:t>, and BCS5 with new </a:t>
            </a:r>
            <a:r>
              <a:rPr lang="en-US" dirty="0" err="1"/>
              <a:t>signalling</a:t>
            </a:r>
            <a:r>
              <a:rPr lang="en-US" dirty="0"/>
              <a:t> in Rel-17. </a:t>
            </a:r>
          </a:p>
        </p:txBody>
      </p:sp>
    </p:spTree>
    <p:extLst>
      <p:ext uri="{BB962C8B-B14F-4D97-AF65-F5344CB8AC3E}">
        <p14:creationId xmlns:p14="http://schemas.microsoft.com/office/powerpoint/2010/main" val="2133068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3153</TotalTime>
  <Words>271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BCS4 for GTW 25th May</vt:lpstr>
      <vt:lpstr>Comments </vt:lpstr>
      <vt:lpstr>Signalling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Shvodian</dc:creator>
  <cp:lastModifiedBy>Bill Shvodian</cp:lastModifiedBy>
  <cp:revision>12</cp:revision>
  <dcterms:created xsi:type="dcterms:W3CDTF">2021-05-22T01:53:29Z</dcterms:created>
  <dcterms:modified xsi:type="dcterms:W3CDTF">2021-05-25T14:34:58Z</dcterms:modified>
</cp:coreProperties>
</file>