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D9F3-F335-4350-BAF3-E20119B5F6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B6EE-E8AF-480A-87DF-DAB69FA4825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706" y="1939777"/>
            <a:ext cx="10853225" cy="2387600"/>
          </a:xfrm>
        </p:spPr>
        <p:txBody>
          <a:bodyPr>
            <a:normAutofit/>
          </a:bodyPr>
          <a:lstStyle/>
          <a:p>
            <a:r>
              <a:rPr lang="en-US" altLang="zh-TW" dirty="0"/>
              <a:t>WF on </a:t>
            </a:r>
            <a:r>
              <a:rPr lang="en-US" altLang="zh-CN" dirty="0"/>
              <a:t>PC2 for NR FDD band</a:t>
            </a:r>
            <a:br>
              <a:rPr lang="en-US" altLang="zh-CN" sz="5300" dirty="0"/>
            </a:br>
            <a:r>
              <a:rPr lang="en-US" altLang="zh-TW" sz="4000" dirty="0"/>
              <a:t>China Unicom</a:t>
            </a:r>
            <a:endParaRPr lang="zh-CN" altLang="en-US" sz="5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/>
              <a:t>3GPP TSG-RAN WG4 Meeting #</a:t>
            </a:r>
            <a:r>
              <a:rPr lang="en-US" altLang="zh-CN" sz="2400" b="1" dirty="0" smtClean="0"/>
              <a:t>99-e</a:t>
            </a:r>
            <a:r>
              <a:rPr lang="en-GB" altLang="zh-CN" sz="2400" b="1" dirty="0"/>
              <a:t>	                                            </a:t>
            </a:r>
            <a:r>
              <a:rPr lang="en-GB" altLang="zh-CN" sz="2400" b="1" dirty="0" smtClean="0"/>
              <a:t>R4-210xxxx</a:t>
            </a:r>
            <a:endParaRPr lang="en-GB" altLang="zh-CN" sz="2400" b="1" dirty="0"/>
          </a:p>
          <a:p>
            <a:r>
              <a:rPr lang="en-US" altLang="zh-TW" sz="2400" b="1" dirty="0"/>
              <a:t>Electronic Meeting, </a:t>
            </a:r>
            <a:r>
              <a:rPr lang="en-US" altLang="zh-TW" sz="2400" b="1" dirty="0" smtClean="0"/>
              <a:t>May. 19 </a:t>
            </a:r>
            <a:r>
              <a:rPr lang="en-US" altLang="zh-TW" sz="2400" b="1" dirty="0"/>
              <a:t>– </a:t>
            </a:r>
            <a:r>
              <a:rPr lang="en-US" altLang="zh-TW" sz="2400" b="1" dirty="0" smtClean="0"/>
              <a:t>May. 27, </a:t>
            </a:r>
            <a:r>
              <a:rPr lang="en-US" altLang="zh-TW" sz="2400" b="1" dirty="0"/>
              <a:t>2021</a:t>
            </a:r>
            <a:endParaRPr lang="zh-TW" altLang="zh-TW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SAR Scheme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Agreement</a:t>
            </a:r>
            <a:r>
              <a:rPr lang="en-US" altLang="zh-CN" dirty="0" smtClean="0"/>
              <a:t>:</a:t>
            </a:r>
            <a:endParaRPr lang="en-US" altLang="zh-CN" dirty="0"/>
          </a:p>
          <a:p>
            <a:pPr lvl="1"/>
            <a:r>
              <a:rPr lang="en-US" altLang="zh-CN" dirty="0"/>
              <a:t>Using UE implementation based method to handle duty cycle </a:t>
            </a:r>
            <a:r>
              <a:rPr lang="en-US" altLang="zh-CN" dirty="0" smtClean="0"/>
              <a:t>capability, UE can still report</a:t>
            </a:r>
            <a:r>
              <a:rPr lang="en-US" altLang="zh-CN" dirty="0"/>
              <a:t> the capability to the network.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Agreement:</a:t>
            </a:r>
            <a:endParaRPr lang="en-US" altLang="zh-CN" dirty="0" smtClean="0">
              <a:solidFill>
                <a:srgbClr val="FF0000"/>
              </a:solidFill>
              <a:uFillTx/>
            </a:endParaRPr>
          </a:p>
          <a:p>
            <a:pPr lvl="1"/>
            <a:r>
              <a:rPr lang="en-US" altLang="zh-CN" dirty="0" smtClean="0"/>
              <a:t>Two methods are discussed to address the interference issue (i.e. MSD, UL configuration).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MSD method is adopted for n1 and n3.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UL configuration can be considered for other FDD bands if needed.</a:t>
            </a:r>
            <a:endParaRPr lang="en-US" altLang="zh-CN" dirty="0" smtClean="0"/>
          </a:p>
          <a:p>
            <a:pPr lvl="1"/>
            <a:endParaRPr lang="en-US" altLang="zh-CN" dirty="0">
              <a:uFillTx/>
            </a:endParaRPr>
          </a:p>
          <a:p>
            <a:pPr lvl="1"/>
            <a:r>
              <a:rPr lang="en-US" altLang="zh-CN" dirty="0" smtClean="0">
                <a:uFillTx/>
              </a:rPr>
              <a:t>MSD values can first be calculated </a:t>
            </a:r>
            <a:r>
              <a:rPr lang="en-US" altLang="zh-CN" dirty="0"/>
              <a:t>based on available RF components and existing </a:t>
            </a:r>
            <a:r>
              <a:rPr lang="en-US" altLang="zh-CN" dirty="0" smtClean="0"/>
              <a:t>assumptions. New assumption, if available, can also be considered for MSD calculation.</a:t>
            </a:r>
            <a:endParaRPr lang="en-US" altLang="zh-CN" dirty="0">
              <a:uFillTx/>
            </a:endParaRP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Agreement:</a:t>
            </a:r>
            <a:endParaRPr lang="en-US" altLang="zh-CN" dirty="0" smtClean="0"/>
          </a:p>
          <a:p>
            <a:pPr lvl="1"/>
            <a:r>
              <a:rPr lang="en-US" altLang="zh-CN" dirty="0"/>
              <a:t>There is performance gain observed based on simulation results from agreed assumptions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lvl="1"/>
            <a:endParaRPr lang="zh-CN" altLang="zh-CN" dirty="0"/>
          </a:p>
          <a:p>
            <a:pPr lvl="1"/>
            <a:r>
              <a:rPr lang="en-US" altLang="zh-CN" dirty="0"/>
              <a:t>Large traffic models (e.g. full-buffer) in UL is hardly observed in the practical network, there is no need to include it in the study.</a:t>
            </a:r>
            <a:endParaRPr lang="zh-CN" altLang="zh-CN" dirty="0"/>
          </a:p>
          <a:p>
            <a:pPr lvl="1"/>
            <a:endParaRPr lang="en-US" altLang="zh-CN" dirty="0"/>
          </a:p>
          <a:p>
            <a:r>
              <a:rPr lang="en-US" altLang="zh-CN" dirty="0" smtClean="0"/>
              <a:t>Conclusion: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Performance gain evaluation for NR FDD PC2 is completed.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Way Forward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Companies may provide TPs based on agreements.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WPS 演示</Application>
  <PresentationFormat>宽屏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PMingLiU</vt:lpstr>
      <vt:lpstr>Segoe Print</vt:lpstr>
      <vt:lpstr>Office 主题​​</vt:lpstr>
      <vt:lpstr>WF on PC2 for NR FDD band China Unicom</vt:lpstr>
      <vt:lpstr>SAR Scheme</vt:lpstr>
      <vt:lpstr>Interference</vt:lpstr>
      <vt:lpstr>System Performance Evaluation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High power UE (power class 2) for EN-DC (1 LTE FDD band + 1 NR TDD band) China Unicom</dc:title>
  <dc:creator>Basel</dc:creator>
  <cp:lastModifiedBy>basel</cp:lastModifiedBy>
  <cp:revision>157</cp:revision>
  <dcterms:created xsi:type="dcterms:W3CDTF">2020-03-03T08:56:00Z</dcterms:created>
  <dcterms:modified xsi:type="dcterms:W3CDTF">2021-05-24T12:18:51Z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0x010100121FAAE6814C364684C4BC789BD59661</vt:lpwstr>
  </property>
  <property fmtid="{D5CDD505-2E9C-101B-9397-08002B2CF9AE}" pid="3" name="ICV">
    <vt:lpwstr>59CE5D579C474EC8968D440DEC36D0AD</vt:lpwstr>
  </property>
  <property fmtid="{D5CDD505-2E9C-101B-9397-08002B2CF9AE}" pid="4" name="KSOProductBuildVer">
    <vt:lpwstr>2052-11.1.0.10495</vt:lpwstr>
  </property>
</Properties>
</file>