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551F4-FDC2-4022-AC25-8B884F306796}" v="19" dt="2021-05-21T01:21:39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 Fong" userId="a2c2c12d-c299-4047-827b-a408ad4b8e52" providerId="ADAL" clId="{41AA0BEC-3864-45DC-9205-BDF46FC340DE}"/>
    <pc:docChg chg="custSel addSld delSld modSld">
      <pc:chgData name="Gene Fong" userId="a2c2c12d-c299-4047-827b-a408ad4b8e52" providerId="ADAL" clId="{41AA0BEC-3864-45DC-9205-BDF46FC340DE}" dt="2021-04-15T17:47:39.732" v="643" actId="47"/>
      <pc:docMkLst>
        <pc:docMk/>
      </pc:docMkLst>
      <pc:sldChg chg="modSp mod">
        <pc:chgData name="Gene Fong" userId="a2c2c12d-c299-4047-827b-a408ad4b8e52" providerId="ADAL" clId="{41AA0BEC-3864-45DC-9205-BDF46FC340DE}" dt="2021-04-15T17:38:19.468" v="97" actId="6549"/>
        <pc:sldMkLst>
          <pc:docMk/>
          <pc:sldMk cId="2341414610" sldId="256"/>
        </pc:sldMkLst>
        <pc:spChg chg="mod">
          <ac:chgData name="Gene Fong" userId="a2c2c12d-c299-4047-827b-a408ad4b8e52" providerId="ADAL" clId="{41AA0BEC-3864-45DC-9205-BDF46FC340DE}" dt="2021-04-15T17:38:19.468" v="97" actId="6549"/>
          <ac:spMkLst>
            <pc:docMk/>
            <pc:sldMk cId="2341414610" sldId="256"/>
            <ac:spMk id="2" creationId="{32841FB5-6394-4B61-AD7A-9926A8D96033}"/>
          </ac:spMkLst>
        </pc:spChg>
      </pc:sldChg>
      <pc:sldChg chg="modSp del mod">
        <pc:chgData name="Gene Fong" userId="a2c2c12d-c299-4047-827b-a408ad4b8e52" providerId="ADAL" clId="{41AA0BEC-3864-45DC-9205-BDF46FC340DE}" dt="2021-04-15T17:40:22.558" v="311" actId="47"/>
        <pc:sldMkLst>
          <pc:docMk/>
          <pc:sldMk cId="3307880335" sldId="257"/>
        </pc:sldMkLst>
        <pc:spChg chg="mod">
          <ac:chgData name="Gene Fong" userId="a2c2c12d-c299-4047-827b-a408ad4b8e52" providerId="ADAL" clId="{41AA0BEC-3864-45DC-9205-BDF46FC340DE}" dt="2021-04-15T17:40:16.531" v="310" actId="6549"/>
          <ac:spMkLst>
            <pc:docMk/>
            <pc:sldMk cId="3307880335" sldId="257"/>
            <ac:spMk id="3" creationId="{EAA279CD-DB63-45C1-94E1-FA33804E348A}"/>
          </ac:spMkLst>
        </pc:spChg>
      </pc:sldChg>
      <pc:sldChg chg="modSp mod">
        <pc:chgData name="Gene Fong" userId="a2c2c12d-c299-4047-827b-a408ad4b8e52" providerId="ADAL" clId="{41AA0BEC-3864-45DC-9205-BDF46FC340DE}" dt="2021-04-15T17:47:30.364" v="642" actId="6549"/>
        <pc:sldMkLst>
          <pc:docMk/>
          <pc:sldMk cId="3222742335" sldId="259"/>
        </pc:sldMkLst>
        <pc:spChg chg="mod">
          <ac:chgData name="Gene Fong" userId="a2c2c12d-c299-4047-827b-a408ad4b8e52" providerId="ADAL" clId="{41AA0BEC-3864-45DC-9205-BDF46FC340DE}" dt="2021-04-15T17:45:00.922" v="450" actId="20577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41AA0BEC-3864-45DC-9205-BDF46FC340DE}" dt="2021-04-15T17:47:30.364" v="642" actId="6549"/>
          <ac:spMkLst>
            <pc:docMk/>
            <pc:sldMk cId="3222742335" sldId="259"/>
            <ac:spMk id="3" creationId="{0704CBE0-E0B1-4388-926E-53F0C66A349C}"/>
          </ac:spMkLst>
        </pc:spChg>
      </pc:sldChg>
      <pc:sldChg chg="modSp new del mod">
        <pc:chgData name="Gene Fong" userId="a2c2c12d-c299-4047-827b-a408ad4b8e52" providerId="ADAL" clId="{41AA0BEC-3864-45DC-9205-BDF46FC340DE}" dt="2021-04-15T17:47:39.732" v="643" actId="47"/>
        <pc:sldMkLst>
          <pc:docMk/>
          <pc:sldMk cId="222054508" sldId="260"/>
        </pc:sldMkLst>
        <pc:spChg chg="mod">
          <ac:chgData name="Gene Fong" userId="a2c2c12d-c299-4047-827b-a408ad4b8e52" providerId="ADAL" clId="{41AA0BEC-3864-45DC-9205-BDF46FC340DE}" dt="2021-04-15T17:43:23.152" v="356" actId="20577"/>
          <ac:spMkLst>
            <pc:docMk/>
            <pc:sldMk cId="222054508" sldId="260"/>
            <ac:spMk id="2" creationId="{803D67B1-6A80-4086-A80D-EB45CBE2358E}"/>
          </ac:spMkLst>
        </pc:spChg>
        <pc:spChg chg="mod">
          <ac:chgData name="Gene Fong" userId="a2c2c12d-c299-4047-827b-a408ad4b8e52" providerId="ADAL" clId="{41AA0BEC-3864-45DC-9205-BDF46FC340DE}" dt="2021-04-15T17:43:56.145" v="437" actId="20577"/>
          <ac:spMkLst>
            <pc:docMk/>
            <pc:sldMk cId="222054508" sldId="260"/>
            <ac:spMk id="3" creationId="{EBD96185-0B43-4C23-BE20-A807B6023BE5}"/>
          </ac:spMkLst>
        </pc:spChg>
      </pc:sldChg>
    </pc:docChg>
  </pc:docChgLst>
  <pc:docChgLst>
    <pc:chgData name="Gene Fong" userId="a2c2c12d-c299-4047-827b-a408ad4b8e52" providerId="ADAL" clId="{6D8551F4-FDC2-4022-AC25-8B884F306796}"/>
    <pc:docChg chg="custSel addSld delSld modSld">
      <pc:chgData name="Gene Fong" userId="a2c2c12d-c299-4047-827b-a408ad4b8e52" providerId="ADAL" clId="{6D8551F4-FDC2-4022-AC25-8B884F306796}" dt="2021-05-21T01:24:02.976" v="790" actId="2696"/>
      <pc:docMkLst>
        <pc:docMk/>
      </pc:docMkLst>
      <pc:sldChg chg="modSp mod">
        <pc:chgData name="Gene Fong" userId="a2c2c12d-c299-4047-827b-a408ad4b8e52" providerId="ADAL" clId="{6D8551F4-FDC2-4022-AC25-8B884F306796}" dt="2021-05-21T01:05:47.222" v="37" actId="20577"/>
        <pc:sldMkLst>
          <pc:docMk/>
          <pc:sldMk cId="2341414610" sldId="256"/>
        </pc:sldMkLst>
        <pc:spChg chg="mod">
          <ac:chgData name="Gene Fong" userId="a2c2c12d-c299-4047-827b-a408ad4b8e52" providerId="ADAL" clId="{6D8551F4-FDC2-4022-AC25-8B884F306796}" dt="2021-05-21T01:05:47.222" v="37" actId="20577"/>
          <ac:spMkLst>
            <pc:docMk/>
            <pc:sldMk cId="2341414610" sldId="256"/>
            <ac:spMk id="2" creationId="{32841FB5-6394-4B61-AD7A-9926A8D96033}"/>
          </ac:spMkLst>
        </pc:spChg>
        <pc:spChg chg="mod">
          <ac:chgData name="Gene Fong" userId="a2c2c12d-c299-4047-827b-a408ad4b8e52" providerId="ADAL" clId="{6D8551F4-FDC2-4022-AC25-8B884F306796}" dt="2021-05-21T01:04:58.822" v="15" actId="20577"/>
          <ac:spMkLst>
            <pc:docMk/>
            <pc:sldMk cId="2341414610" sldId="256"/>
            <ac:spMk id="5" creationId="{961EBA95-7131-4683-B8EE-049359931A13}"/>
          </ac:spMkLst>
        </pc:spChg>
      </pc:sldChg>
      <pc:sldChg chg="modSp mod">
        <pc:chgData name="Gene Fong" userId="a2c2c12d-c299-4047-827b-a408ad4b8e52" providerId="ADAL" clId="{6D8551F4-FDC2-4022-AC25-8B884F306796}" dt="2021-05-21T01:16:06.887" v="478" actId="5793"/>
        <pc:sldMkLst>
          <pc:docMk/>
          <pc:sldMk cId="3222742335" sldId="259"/>
        </pc:sldMkLst>
        <pc:spChg chg="mod">
          <ac:chgData name="Gene Fong" userId="a2c2c12d-c299-4047-827b-a408ad4b8e52" providerId="ADAL" clId="{6D8551F4-FDC2-4022-AC25-8B884F306796}" dt="2021-05-21T01:06:19.810" v="60" actId="20577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6D8551F4-FDC2-4022-AC25-8B884F306796}" dt="2021-05-21T01:16:06.887" v="478" actId="5793"/>
          <ac:spMkLst>
            <pc:docMk/>
            <pc:sldMk cId="3222742335" sldId="259"/>
            <ac:spMk id="3" creationId="{0704CBE0-E0B1-4388-926E-53F0C66A349C}"/>
          </ac:spMkLst>
        </pc:spChg>
      </pc:sldChg>
      <pc:sldChg chg="addSp delSp modSp new del mod">
        <pc:chgData name="Gene Fong" userId="a2c2c12d-c299-4047-827b-a408ad4b8e52" providerId="ADAL" clId="{6D8551F4-FDC2-4022-AC25-8B884F306796}" dt="2021-05-21T01:24:02.976" v="790" actId="2696"/>
        <pc:sldMkLst>
          <pc:docMk/>
          <pc:sldMk cId="1709145813" sldId="260"/>
        </pc:sldMkLst>
        <pc:spChg chg="mod">
          <ac:chgData name="Gene Fong" userId="a2c2c12d-c299-4047-827b-a408ad4b8e52" providerId="ADAL" clId="{6D8551F4-FDC2-4022-AC25-8B884F306796}" dt="2021-05-21T01:18:46.633" v="507"/>
          <ac:spMkLst>
            <pc:docMk/>
            <pc:sldMk cId="1709145813" sldId="260"/>
            <ac:spMk id="2" creationId="{783A9517-A350-46F9-93D6-A9D62C23FBB7}"/>
          </ac:spMkLst>
        </pc:spChg>
        <pc:spChg chg="add del mod">
          <ac:chgData name="Gene Fong" userId="a2c2c12d-c299-4047-827b-a408ad4b8e52" providerId="ADAL" clId="{6D8551F4-FDC2-4022-AC25-8B884F306796}" dt="2021-05-21T01:18:18.099" v="504"/>
          <ac:spMkLst>
            <pc:docMk/>
            <pc:sldMk cId="1709145813" sldId="260"/>
            <ac:spMk id="3" creationId="{CDE8E58C-A118-4DD2-97A8-0064C377C3B7}"/>
          </ac:spMkLst>
        </pc:spChg>
        <pc:spChg chg="add del mod">
          <ac:chgData name="Gene Fong" userId="a2c2c12d-c299-4047-827b-a408ad4b8e52" providerId="ADAL" clId="{6D8551F4-FDC2-4022-AC25-8B884F306796}" dt="2021-05-21T01:18:40.350" v="506"/>
          <ac:spMkLst>
            <pc:docMk/>
            <pc:sldMk cId="1709145813" sldId="260"/>
            <ac:spMk id="6" creationId="{B6FE5282-A36A-494D-A181-02412A7DF243}"/>
          </ac:spMkLst>
        </pc:spChg>
        <pc:picChg chg="add del mod">
          <ac:chgData name="Gene Fong" userId="a2c2c12d-c299-4047-827b-a408ad4b8e52" providerId="ADAL" clId="{6D8551F4-FDC2-4022-AC25-8B884F306796}" dt="2021-05-21T01:18:04.488" v="503"/>
          <ac:picMkLst>
            <pc:docMk/>
            <pc:sldMk cId="1709145813" sldId="260"/>
            <ac:picMk id="4" creationId="{5E7D7B90-2D73-4F0B-9A1C-A1D76B53F7E8}"/>
          </ac:picMkLst>
        </pc:picChg>
        <pc:picChg chg="add mod">
          <ac:chgData name="Gene Fong" userId="a2c2c12d-c299-4047-827b-a408ad4b8e52" providerId="ADAL" clId="{6D8551F4-FDC2-4022-AC25-8B884F306796}" dt="2021-05-21T01:18:46.633" v="507"/>
          <ac:picMkLst>
            <pc:docMk/>
            <pc:sldMk cId="1709145813" sldId="260"/>
            <ac:picMk id="5" creationId="{C16A377C-8292-42D8-82F3-14EF4F0D0481}"/>
          </ac:picMkLst>
        </pc:picChg>
      </pc:sldChg>
      <pc:sldChg chg="addSp modSp new mod">
        <pc:chgData name="Gene Fong" userId="a2c2c12d-c299-4047-827b-a408ad4b8e52" providerId="ADAL" clId="{6D8551F4-FDC2-4022-AC25-8B884F306796}" dt="2021-05-21T01:23:31.621" v="789" actId="114"/>
        <pc:sldMkLst>
          <pc:docMk/>
          <pc:sldMk cId="1255138675" sldId="261"/>
        </pc:sldMkLst>
        <pc:spChg chg="mod">
          <ac:chgData name="Gene Fong" userId="a2c2c12d-c299-4047-827b-a408ad4b8e52" providerId="ADAL" clId="{6D8551F4-FDC2-4022-AC25-8B884F306796}" dt="2021-05-21T01:21:39.981" v="582"/>
          <ac:spMkLst>
            <pc:docMk/>
            <pc:sldMk cId="1255138675" sldId="261"/>
            <ac:spMk id="2" creationId="{BD453631-0D31-4B44-A4E6-E8F9B8CD5D4C}"/>
          </ac:spMkLst>
        </pc:spChg>
        <pc:spChg chg="mod">
          <ac:chgData name="Gene Fong" userId="a2c2c12d-c299-4047-827b-a408ad4b8e52" providerId="ADAL" clId="{6D8551F4-FDC2-4022-AC25-8B884F306796}" dt="2021-05-21T01:23:31.621" v="789" actId="114"/>
          <ac:spMkLst>
            <pc:docMk/>
            <pc:sldMk cId="1255138675" sldId="261"/>
            <ac:spMk id="3" creationId="{9826C784-F9DC-4BAF-8EF1-467E53CB318B}"/>
          </ac:spMkLst>
        </pc:spChg>
        <pc:picChg chg="add mod">
          <ac:chgData name="Gene Fong" userId="a2c2c12d-c299-4047-827b-a408ad4b8e52" providerId="ADAL" clId="{6D8551F4-FDC2-4022-AC25-8B884F306796}" dt="2021-05-21T01:22:17.001" v="711" actId="1076"/>
          <ac:picMkLst>
            <pc:docMk/>
            <pc:sldMk cId="1255138675" sldId="261"/>
            <ac:picMk id="4" creationId="{776D51C1-8C79-4F50-944A-D8A110E96980}"/>
          </ac:picMkLst>
        </pc:picChg>
      </pc:sldChg>
    </pc:docChg>
  </pc:docChgLst>
  <pc:docChgLst>
    <pc:chgData name="Gene Fong" userId="a2c2c12d-c299-4047-827b-a408ad4b8e52" providerId="ADAL" clId="{ACC59453-CAC3-4420-AE9D-13998D9E9F84}"/>
    <pc:docChg chg="custSel addSld delSld modSld">
      <pc:chgData name="Gene Fong" userId="a2c2c12d-c299-4047-827b-a408ad4b8e52" providerId="ADAL" clId="{ACC59453-CAC3-4420-AE9D-13998D9E9F84}" dt="2021-04-15T15:32:02.797" v="422" actId="20577"/>
      <pc:docMkLst>
        <pc:docMk/>
      </pc:docMkLst>
      <pc:sldChg chg="modSp mod">
        <pc:chgData name="Gene Fong" userId="a2c2c12d-c299-4047-827b-a408ad4b8e52" providerId="ADAL" clId="{ACC59453-CAC3-4420-AE9D-13998D9E9F84}" dt="2021-04-15T02:57:02.881" v="38" actId="6549"/>
        <pc:sldMkLst>
          <pc:docMk/>
          <pc:sldMk cId="2341414610" sldId="256"/>
        </pc:sldMkLst>
        <pc:spChg chg="mod">
          <ac:chgData name="Gene Fong" userId="a2c2c12d-c299-4047-827b-a408ad4b8e52" providerId="ADAL" clId="{ACC59453-CAC3-4420-AE9D-13998D9E9F84}" dt="2021-04-15T02:57:02.881" v="38" actId="6549"/>
          <ac:spMkLst>
            <pc:docMk/>
            <pc:sldMk cId="2341414610" sldId="256"/>
            <ac:spMk id="4" creationId="{5BB3C6A5-B872-4979-A917-7B860739811B}"/>
          </ac:spMkLst>
        </pc:spChg>
        <pc:spChg chg="mod">
          <ac:chgData name="Gene Fong" userId="a2c2c12d-c299-4047-827b-a408ad4b8e52" providerId="ADAL" clId="{ACC59453-CAC3-4420-AE9D-13998D9E9F84}" dt="2021-04-15T02:56:52.761" v="24" actId="20577"/>
          <ac:spMkLst>
            <pc:docMk/>
            <pc:sldMk cId="2341414610" sldId="256"/>
            <ac:spMk id="5" creationId="{961EBA95-7131-4683-B8EE-049359931A13}"/>
          </ac:spMkLst>
        </pc:spChg>
      </pc:sldChg>
      <pc:sldChg chg="modSp mod">
        <pc:chgData name="Gene Fong" userId="a2c2c12d-c299-4047-827b-a408ad4b8e52" providerId="ADAL" clId="{ACC59453-CAC3-4420-AE9D-13998D9E9F84}" dt="2021-04-15T15:26:59.718" v="194" actId="20577"/>
        <pc:sldMkLst>
          <pc:docMk/>
          <pc:sldMk cId="3307880335" sldId="257"/>
        </pc:sldMkLst>
        <pc:spChg chg="mod">
          <ac:chgData name="Gene Fong" userId="a2c2c12d-c299-4047-827b-a408ad4b8e52" providerId="ADAL" clId="{ACC59453-CAC3-4420-AE9D-13998D9E9F84}" dt="2021-04-15T15:26:59.718" v="194" actId="20577"/>
          <ac:spMkLst>
            <pc:docMk/>
            <pc:sldMk cId="3307880335" sldId="257"/>
            <ac:spMk id="3" creationId="{EAA279CD-DB63-45C1-94E1-FA33804E348A}"/>
          </ac:spMkLst>
        </pc:spChg>
      </pc:sldChg>
      <pc:sldChg chg="modSp mod">
        <pc:chgData name="Gene Fong" userId="a2c2c12d-c299-4047-827b-a408ad4b8e52" providerId="ADAL" clId="{ACC59453-CAC3-4420-AE9D-13998D9E9F84}" dt="2021-04-15T15:32:02.797" v="422" actId="20577"/>
        <pc:sldMkLst>
          <pc:docMk/>
          <pc:sldMk cId="3222742335" sldId="259"/>
        </pc:sldMkLst>
        <pc:spChg chg="mod">
          <ac:chgData name="Gene Fong" userId="a2c2c12d-c299-4047-827b-a408ad4b8e52" providerId="ADAL" clId="{ACC59453-CAC3-4420-AE9D-13998D9E9F84}" dt="2021-04-15T15:32:02.797" v="422" actId="20577"/>
          <ac:spMkLst>
            <pc:docMk/>
            <pc:sldMk cId="3222742335" sldId="259"/>
            <ac:spMk id="3" creationId="{0704CBE0-E0B1-4388-926E-53F0C66A349C}"/>
          </ac:spMkLst>
        </pc:spChg>
      </pc:sldChg>
      <pc:sldChg chg="modSp new del mod">
        <pc:chgData name="Gene Fong" userId="a2c2c12d-c299-4047-827b-a408ad4b8e52" providerId="ADAL" clId="{ACC59453-CAC3-4420-AE9D-13998D9E9F84}" dt="2021-04-15T15:29:05.216" v="387" actId="47"/>
        <pc:sldMkLst>
          <pc:docMk/>
          <pc:sldMk cId="2780334811" sldId="260"/>
        </pc:sldMkLst>
        <pc:spChg chg="mod">
          <ac:chgData name="Gene Fong" userId="a2c2c12d-c299-4047-827b-a408ad4b8e52" providerId="ADAL" clId="{ACC59453-CAC3-4420-AE9D-13998D9E9F84}" dt="2021-04-15T03:28:33.472" v="46" actId="20577"/>
          <ac:spMkLst>
            <pc:docMk/>
            <pc:sldMk cId="2780334811" sldId="260"/>
            <ac:spMk id="2" creationId="{1FC9EE04-1060-45A0-B7C0-563FD1BDE33C}"/>
          </ac:spMkLst>
        </pc:spChg>
        <pc:spChg chg="mod">
          <ac:chgData name="Gene Fong" userId="a2c2c12d-c299-4047-827b-a408ad4b8e52" providerId="ADAL" clId="{ACC59453-CAC3-4420-AE9D-13998D9E9F84}" dt="2021-04-15T03:29:11.813" v="186" actId="20577"/>
          <ac:spMkLst>
            <pc:docMk/>
            <pc:sldMk cId="2780334811" sldId="260"/>
            <ac:spMk id="3" creationId="{EDC64CC9-3012-4296-ADE9-0BA4782F06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GTW</a:t>
            </a:r>
            <a:r>
              <a:rPr lang="en-GB" dirty="0"/>
              <a:t> [124][</a:t>
            </a:r>
            <a:r>
              <a:rPr lang="en-GB" dirty="0" err="1"/>
              <a:t>HPUE_PC1_5_n77_n78_n79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873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210xxxx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338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US" b="1" dirty="0"/>
              <a:t>May 19</a:t>
            </a:r>
            <a:r>
              <a:rPr lang="en-US" b="1" baseline="30000" dirty="0"/>
              <a:t>th</a:t>
            </a:r>
            <a:r>
              <a:rPr lang="en-US" b="1" dirty="0"/>
              <a:t> ‒ 27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4C43C-C1F3-4972-89B8-8FD3F11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2-2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04CBE0-E0B1-4388-926E-53F0C66A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/>
              <a:t>Issue 2-2: Capability </a:t>
            </a:r>
            <a:r>
              <a:rPr lang="en-GB" b="1" u="sng" dirty="0" err="1"/>
              <a:t>signaling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1: Signal the device type, i.e., Type A, Type B, Type C.  A set of performance requirements would be associated with each device type. </a:t>
            </a:r>
            <a:r>
              <a:rPr lang="en-US" dirty="0">
                <a:solidFill>
                  <a:schemeClr val="accent1"/>
                </a:solidFill>
              </a:rPr>
              <a:t>OPPO, Apple, </a:t>
            </a:r>
            <a:r>
              <a:rPr lang="en-US" dirty="0" err="1">
                <a:solidFill>
                  <a:schemeClr val="accent1"/>
                </a:solidFill>
              </a:rPr>
              <a:t>LGE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GB" dirty="0"/>
              <a:t>Option 2: Signal the performance items separately, i.e., </a:t>
            </a:r>
            <a:r>
              <a:rPr lang="en-GB" dirty="0" err="1"/>
              <a:t>MPR1</a:t>
            </a:r>
            <a:r>
              <a:rPr lang="en-GB" dirty="0"/>
              <a:t>, </a:t>
            </a:r>
            <a:r>
              <a:rPr lang="en-GB" dirty="0" err="1"/>
              <a:t>MPR2</a:t>
            </a:r>
            <a:r>
              <a:rPr lang="en-GB" dirty="0"/>
              <a:t>, </a:t>
            </a:r>
            <a:r>
              <a:rPr lang="en-GB" dirty="0" err="1"/>
              <a:t>MPR3</a:t>
            </a:r>
            <a:r>
              <a:rPr lang="en-GB" dirty="0"/>
              <a:t>, </a:t>
            </a:r>
            <a:r>
              <a:rPr lang="en-GB" dirty="0" err="1"/>
              <a:t>Refsens1</a:t>
            </a:r>
            <a:r>
              <a:rPr lang="en-GB" dirty="0"/>
              <a:t>, </a:t>
            </a:r>
            <a:r>
              <a:rPr lang="en-GB" dirty="0" err="1"/>
              <a:t>Refsens2</a:t>
            </a:r>
            <a:r>
              <a:rPr lang="en-GB" dirty="0"/>
              <a:t>, A-</a:t>
            </a:r>
            <a:r>
              <a:rPr lang="en-GB" dirty="0" err="1"/>
              <a:t>MPR1</a:t>
            </a:r>
            <a:endParaRPr lang="en-US" dirty="0"/>
          </a:p>
          <a:p>
            <a:pPr lvl="1"/>
            <a:r>
              <a:rPr lang="en-GB" dirty="0"/>
              <a:t>Option 3: Prefer not to have any </a:t>
            </a:r>
            <a:r>
              <a:rPr lang="en-GB" dirty="0" err="1"/>
              <a:t>signaling</a:t>
            </a:r>
            <a:r>
              <a:rPr lang="en-GB" dirty="0"/>
              <a:t>.  Prefer not to have different requirements for FWA.  </a:t>
            </a:r>
            <a:r>
              <a:rPr lang="en-GB" dirty="0">
                <a:solidFill>
                  <a:schemeClr val="accent1"/>
                </a:solidFill>
              </a:rPr>
              <a:t>Huawei?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GB" dirty="0"/>
              <a:t>Option 4: Other ideas, or still needs more study.  Please offer ideas for future discussion. </a:t>
            </a:r>
            <a:r>
              <a:rPr lang="en-US" dirty="0">
                <a:solidFill>
                  <a:schemeClr val="accent1"/>
                </a:solidFill>
              </a:rPr>
              <a:t>Qualcomm, Nokia, </a:t>
            </a:r>
            <a:r>
              <a:rPr lang="en-US" dirty="0" err="1">
                <a:solidFill>
                  <a:schemeClr val="accent1"/>
                </a:solidFill>
              </a:rPr>
              <a:t>CMCC</a:t>
            </a:r>
            <a:r>
              <a:rPr lang="en-US" dirty="0">
                <a:solidFill>
                  <a:schemeClr val="accent1"/>
                </a:solidFill>
              </a:rPr>
              <a:t>, Samsung, AT&amp;T</a:t>
            </a:r>
          </a:p>
          <a:p>
            <a:r>
              <a:rPr lang="en-US" dirty="0"/>
              <a:t>Aspects of signaling</a:t>
            </a:r>
          </a:p>
          <a:p>
            <a:pPr lvl="1"/>
            <a:r>
              <a:rPr lang="en-US" dirty="0"/>
              <a:t>Characteristics:  Form factor size, frequency range, device type (smartphone, FWA, </a:t>
            </a:r>
            <a:r>
              <a:rPr lang="en-US" dirty="0" err="1"/>
              <a:t>etc</a:t>
            </a:r>
            <a:r>
              <a:rPr lang="en-US" dirty="0"/>
              <a:t>), …</a:t>
            </a:r>
          </a:p>
          <a:p>
            <a:pPr lvl="1"/>
            <a:r>
              <a:rPr lang="en-US" dirty="0"/>
              <a:t>Requirements:  </a:t>
            </a:r>
            <a:r>
              <a:rPr lang="en-US" dirty="0" err="1"/>
              <a:t>MPR</a:t>
            </a:r>
            <a:r>
              <a:rPr lang="en-US" dirty="0"/>
              <a:t>, sensitivity (MSD), …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0" hangingPunct="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53631-0D31-4B44-A4E6-E8F9B8CD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3-1: FWA </a:t>
            </a:r>
            <a:r>
              <a:rPr lang="en-US" dirty="0" err="1"/>
              <a:t>MPE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6C784-F9DC-4BAF-8EF1-467E53CB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/>
              <a:t>Option 1: Adopt the </a:t>
            </a:r>
            <a:r>
              <a:rPr lang="en-GB" dirty="0" err="1"/>
              <a:t>FR1</a:t>
            </a:r>
            <a:r>
              <a:rPr lang="en-GB" dirty="0"/>
              <a:t> </a:t>
            </a:r>
            <a:r>
              <a:rPr lang="en-GB" i="1" dirty="0" err="1"/>
              <a:t>maxUplinkDutyCycle-PC2-FR1</a:t>
            </a:r>
            <a:r>
              <a:rPr lang="en-GB" i="1" dirty="0"/>
              <a:t> </a:t>
            </a:r>
            <a:r>
              <a:rPr lang="en-GB" dirty="0"/>
              <a:t>(SAR-based duty cycle) </a:t>
            </a:r>
            <a:r>
              <a:rPr lang="en-GB" dirty="0">
                <a:solidFill>
                  <a:schemeClr val="accent1"/>
                </a:solidFill>
              </a:rPr>
              <a:t>Qualcomm, </a:t>
            </a:r>
            <a:r>
              <a:rPr lang="en-GB" dirty="0" err="1">
                <a:solidFill>
                  <a:schemeClr val="accent1"/>
                </a:solidFill>
              </a:rPr>
              <a:t>CMCC</a:t>
            </a:r>
            <a:r>
              <a:rPr lang="en-GB" dirty="0">
                <a:solidFill>
                  <a:schemeClr val="accent1"/>
                </a:solidFill>
              </a:rPr>
              <a:t>, OPPO, Skyworks, Huawei, </a:t>
            </a:r>
            <a:r>
              <a:rPr lang="en-GB" dirty="0" err="1">
                <a:solidFill>
                  <a:schemeClr val="accent1"/>
                </a:solidFill>
              </a:rPr>
              <a:t>LGE</a:t>
            </a:r>
            <a:endParaRPr lang="en-US" dirty="0"/>
          </a:p>
          <a:p>
            <a:pPr lvl="1"/>
            <a:r>
              <a:rPr lang="en-GB" dirty="0"/>
              <a:t>Option 2: Adopt the </a:t>
            </a:r>
            <a:r>
              <a:rPr lang="en-GB" dirty="0" err="1"/>
              <a:t>FR2</a:t>
            </a:r>
            <a:r>
              <a:rPr lang="en-GB" dirty="0"/>
              <a:t> </a:t>
            </a:r>
            <a:r>
              <a:rPr lang="en-GB" i="1" dirty="0" err="1"/>
              <a:t>maxUplinkDutyCycle-FR2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 err="1"/>
              <a:t>MPR</a:t>
            </a:r>
            <a:r>
              <a:rPr lang="en-GB" dirty="0"/>
              <a:t>-based duty cycle)</a:t>
            </a:r>
            <a:endParaRPr lang="en-US" dirty="0"/>
          </a:p>
          <a:p>
            <a:pPr lvl="1"/>
            <a:r>
              <a:rPr lang="en-GB" dirty="0"/>
              <a:t>Option 3: Adopt the hybrid </a:t>
            </a:r>
            <a:r>
              <a:rPr lang="en-GB" i="1" dirty="0" err="1"/>
              <a:t>maxUplinkDutyCycle</a:t>
            </a:r>
            <a:r>
              <a:rPr lang="en-GB" i="1" dirty="0"/>
              <a:t>-FWA-</a:t>
            </a:r>
            <a:r>
              <a:rPr lang="en-GB" i="1" dirty="0" err="1"/>
              <a:t>FR1</a:t>
            </a:r>
            <a:r>
              <a:rPr lang="en-GB" i="1" dirty="0"/>
              <a:t> </a:t>
            </a:r>
            <a:r>
              <a:rPr lang="en-GB" dirty="0"/>
              <a:t>(new </a:t>
            </a:r>
            <a:r>
              <a:rPr lang="en-GB" dirty="0" err="1"/>
              <a:t>signaling</a:t>
            </a:r>
            <a:r>
              <a:rPr lang="en-GB" dirty="0"/>
              <a:t>) </a:t>
            </a:r>
            <a:r>
              <a:rPr lang="en-GB" dirty="0">
                <a:solidFill>
                  <a:schemeClr val="accent1"/>
                </a:solidFill>
              </a:rPr>
              <a:t>Samsung, OPPO, </a:t>
            </a:r>
            <a:r>
              <a:rPr lang="en-GB" dirty="0" err="1">
                <a:solidFill>
                  <a:schemeClr val="accent1"/>
                </a:solidFill>
              </a:rPr>
              <a:t>LGE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Proponents of option 1 suggest that some modification may be needed to range of reported values, evaluation period, etc.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776D51C1-8C79-4F50-944A-D8A110E96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236" y="3429000"/>
            <a:ext cx="6129528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248</Words>
  <Application>Microsoft Office PowerPoint</Application>
  <PresentationFormat>宽屏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GTW [124][HPUE_PC1_5_n77_n78_n79]</vt:lpstr>
      <vt:lpstr>Sub-topic 2-2 Signaling</vt:lpstr>
      <vt:lpstr>Sub-topic 3-1: FWA MPE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Daixizeng</cp:lastModifiedBy>
  <cp:revision>37</cp:revision>
  <dcterms:created xsi:type="dcterms:W3CDTF">2018-08-21T06:09:04Z</dcterms:created>
  <dcterms:modified xsi:type="dcterms:W3CDTF">2021-05-21T02:06:05Z</dcterms:modified>
</cp:coreProperties>
</file>