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2021-05-07</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1111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876315" y="-600509"/>
            <a:ext cx="22872685" cy="11249227"/>
          </a:xfrm>
          <a:prstGeom prst="rect">
            <a:avLst/>
          </a:prstGeom>
          <a:noFill/>
          <a:ln w="9525">
            <a:noFill/>
            <a:miter lim="800000"/>
          </a:ln>
          <a:effectLst/>
        </p:spPr>
        <p:txBody>
          <a:bodyPr vert="horz" wrap="square" lIns="243834" tIns="121917" rIns="243834" bIns="121917" numCol="1" anchor="ctr" anchorCtr="0" compatLnSpc="1">
            <a:spAutoFit/>
          </a:bodyPr>
          <a:lstStyle/>
          <a:p>
            <a:pPr algn="l"/>
            <a:endParaRPr lang="en-US" altLang="zh-CN" b="1" dirty="0" smtClean="0"/>
          </a:p>
          <a:p>
            <a:pPr algn="l"/>
            <a:endParaRPr lang="en-US" altLang="zh-CN" b="1" dirty="0" smtClean="0"/>
          </a:p>
          <a:p>
            <a:pPr algn="l"/>
            <a:r>
              <a:rPr lang="en-GB" altLang="zh-CN" b="1" dirty="0" smtClean="0"/>
              <a:t>3GPP TSG-RAN WG4 Meeting # 99-e                                        </a:t>
            </a:r>
            <a:r>
              <a:rPr lang="en-GB" altLang="zh-CN" b="1" dirty="0" smtClean="0"/>
              <a:t>R4-2108947</a:t>
            </a:r>
            <a:endParaRPr lang="zh-CN" altLang="zh-CN" b="1" dirty="0" smtClean="0"/>
          </a:p>
          <a:p>
            <a:pPr algn="l"/>
            <a:r>
              <a:rPr lang="en-GB" altLang="zh-CN" b="1" dirty="0" smtClean="0"/>
              <a:t>Electronic Meeting, May. 19-27, 2021</a:t>
            </a:r>
            <a:endParaRPr lang="zh-CN" altLang="zh-CN" b="1" dirty="0" smtClean="0"/>
          </a:p>
          <a:p>
            <a:pPr algn="l"/>
            <a:endParaRPr lang="zh-CN" altLang="zh-CN" b="1"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6181344"/>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Rel-17</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7924800"/>
            <a:ext cx="24384000" cy="490903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starting once the Rel-17 NTN WI has progressed sufficiently and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504226" y="-316524"/>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37</TotalTime>
  <Words>654</Words>
  <Application>Microsoft Office PowerPoint</Application>
  <PresentationFormat>自定义</PresentationFormat>
  <Paragraphs>100</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13</cp:revision>
  <dcterms:modified xsi:type="dcterms:W3CDTF">2021-05-07T08:27:53Z</dcterms:modified>
  <cp:category/>
</cp:coreProperties>
</file>