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306" r:id="rId6"/>
    <p:sldId id="307" r:id="rId7"/>
    <p:sldId id="309" r:id="rId8"/>
    <p:sldId id="308" r:id="rId9"/>
    <p:sldId id="313" r:id="rId10"/>
    <p:sldId id="310" r:id="rId11"/>
    <p:sldId id="311" r:id="rId12"/>
    <p:sldId id="312" r:id="rId13"/>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15B5A6E-FC0D-4AA0-83EF-A42E39561172}">
          <p14:sldIdLst>
            <p14:sldId id="256"/>
            <p14:sldId id="306"/>
            <p14:sldId id="307"/>
            <p14:sldId id="309"/>
            <p14:sldId id="308"/>
            <p14:sldId id="313"/>
            <p14:sldId id="310"/>
            <p14:sldId id="311"/>
            <p14:sldId id="31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xia-CMCC" initials="CMCC" lastIdx="3" clrIdx="0">
    <p:extLst>
      <p:ext uri="{19B8F6BF-5375-455C-9EA6-DF929625EA0E}">
        <p15:presenceInfo xmlns:p15="http://schemas.microsoft.com/office/powerpoint/2012/main" userId="chunxia-CMC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6" d="100"/>
          <a:sy n="116" d="100"/>
        </p:scale>
        <p:origin x="1386" y="13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2021/5/26</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2021/5/26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2021/5/26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GB" sz="4000" b="1" dirty="0"/>
              <a:t>WF on Repeater</a:t>
            </a:r>
            <a:r>
              <a:rPr lang="ja-JP" altLang="en-US" sz="4000" b="1" dirty="0"/>
              <a:t> </a:t>
            </a:r>
            <a:r>
              <a:rPr lang="en-US" altLang="ja-JP" sz="4000" b="1" dirty="0"/>
              <a:t>System</a:t>
            </a:r>
            <a:r>
              <a:rPr lang="ja-JP" altLang="en-US" sz="4000" b="1" dirty="0"/>
              <a:t> </a:t>
            </a:r>
            <a:r>
              <a:rPr lang="en-US" altLang="ja-JP" sz="4000" b="1" dirty="0"/>
              <a:t>Parameters</a:t>
            </a:r>
            <a:endParaRPr kumimoji="1" lang="ja-JP" altLang="en-US" sz="4000" dirty="0"/>
          </a:p>
        </p:txBody>
      </p:sp>
      <p:sp>
        <p:nvSpPr>
          <p:cNvPr id="3" name="サブタイトル 2"/>
          <p:cNvSpPr>
            <a:spLocks noGrp="1"/>
          </p:cNvSpPr>
          <p:nvPr>
            <p:ph type="subTitle" idx="1"/>
          </p:nvPr>
        </p:nvSpPr>
        <p:spPr/>
        <p:txBody>
          <a:bodyPr>
            <a:normAutofit/>
          </a:bodyPr>
          <a:lstStyle/>
          <a:p>
            <a:r>
              <a:rPr lang="en-US" altLang="ja-JP">
                <a:solidFill>
                  <a:schemeClr val="tx1"/>
                </a:solidFill>
              </a:rPr>
              <a:t>Qualcomm Incorporated</a:t>
            </a:r>
          </a:p>
        </p:txBody>
      </p:sp>
      <p:sp>
        <p:nvSpPr>
          <p:cNvPr id="4" name="テキスト ボックス 3"/>
          <p:cNvSpPr txBox="1"/>
          <p:nvPr/>
        </p:nvSpPr>
        <p:spPr>
          <a:xfrm>
            <a:off x="107504" y="188639"/>
            <a:ext cx="4197459" cy="646331"/>
          </a:xfrm>
          <a:prstGeom prst="rect">
            <a:avLst/>
          </a:prstGeom>
          <a:noFill/>
        </p:spPr>
        <p:txBody>
          <a:bodyPr wrap="square" rtlCol="0">
            <a:spAutoFit/>
          </a:bodyPr>
          <a:lstStyle/>
          <a:p>
            <a:r>
              <a:rPr lang="en-GB" altLang="ja-JP" b="1" dirty="0"/>
              <a:t>3GPP TSG-RAN WG4 Meeting # 99-e</a:t>
            </a:r>
          </a:p>
          <a:p>
            <a:r>
              <a:rPr lang="en-GB" altLang="ja-JP" b="1" dirty="0"/>
              <a:t>Electronic Meeting, May 19-27, 2021</a:t>
            </a:r>
            <a:endParaRPr lang="en-US" altLang="ja-JP" dirty="0"/>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a:t>R4-2108626</a:t>
            </a:r>
            <a:endParaRPr lang="en-US" altLang="ja-JP" b="1" dirty="0"/>
          </a:p>
          <a:p>
            <a:pPr algn="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9EE49-844B-43D8-8CF0-8860AD3C32BD}"/>
              </a:ext>
            </a:extLst>
          </p:cNvPr>
          <p:cNvSpPr>
            <a:spLocks noGrp="1"/>
          </p:cNvSpPr>
          <p:nvPr>
            <p:ph type="title"/>
          </p:nvPr>
        </p:nvSpPr>
        <p:spPr/>
        <p:txBody>
          <a:bodyPr/>
          <a:lstStyle/>
          <a:p>
            <a:r>
              <a:rPr kumimoji="1" lang="en-US" altLang="ja-JP" dirty="0"/>
              <a:t>Multi-band Support in FR2</a:t>
            </a:r>
            <a:endParaRPr kumimoji="1" lang="ja-JP" altLang="en-US" dirty="0"/>
          </a:p>
        </p:txBody>
      </p:sp>
      <p:sp>
        <p:nvSpPr>
          <p:cNvPr id="3" name="Content Placeholder 2">
            <a:extLst>
              <a:ext uri="{FF2B5EF4-FFF2-40B4-BE49-F238E27FC236}">
                <a16:creationId xmlns:a16="http://schemas.microsoft.com/office/drawing/2014/main" id="{1E4DD5C9-CEA7-4D15-9712-022E0C0DFA6B}"/>
              </a:ext>
            </a:extLst>
          </p:cNvPr>
          <p:cNvSpPr>
            <a:spLocks noGrp="1"/>
          </p:cNvSpPr>
          <p:nvPr>
            <p:ph idx="1"/>
          </p:nvPr>
        </p:nvSpPr>
        <p:spPr/>
        <p:txBody>
          <a:bodyPr>
            <a:normAutofit/>
          </a:bodyPr>
          <a:lstStyle/>
          <a:p>
            <a:r>
              <a:rPr kumimoji="1" lang="en-US" altLang="ja-JP" dirty="0"/>
              <a:t>Do not specify multi-band requirements for FR2</a:t>
            </a:r>
            <a:endParaRPr kumimoji="1" lang="ja-JP" altLang="en-US" dirty="0"/>
          </a:p>
        </p:txBody>
      </p:sp>
    </p:spTree>
    <p:extLst>
      <p:ext uri="{BB962C8B-B14F-4D97-AF65-F5344CB8AC3E}">
        <p14:creationId xmlns:p14="http://schemas.microsoft.com/office/powerpoint/2010/main" val="161633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071B6-B480-4F81-A3BB-989FDDB4FBA1}"/>
              </a:ext>
            </a:extLst>
          </p:cNvPr>
          <p:cNvSpPr>
            <a:spLocks noGrp="1"/>
          </p:cNvSpPr>
          <p:nvPr>
            <p:ph type="title"/>
          </p:nvPr>
        </p:nvSpPr>
        <p:spPr/>
        <p:txBody>
          <a:bodyPr>
            <a:normAutofit fontScale="90000"/>
          </a:bodyPr>
          <a:lstStyle/>
          <a:p>
            <a:r>
              <a:rPr kumimoji="1" lang="en-US" altLang="ja-JP" dirty="0"/>
              <a:t>Requirements Related to Multiband Support</a:t>
            </a:r>
            <a:endParaRPr kumimoji="1" lang="ja-JP" altLang="en-US" dirty="0"/>
          </a:p>
        </p:txBody>
      </p:sp>
      <p:sp>
        <p:nvSpPr>
          <p:cNvPr id="3" name="Content Placeholder 2">
            <a:extLst>
              <a:ext uri="{FF2B5EF4-FFF2-40B4-BE49-F238E27FC236}">
                <a16:creationId xmlns:a16="http://schemas.microsoft.com/office/drawing/2014/main" id="{D98F1507-554D-42D6-AB5A-710D9024756E}"/>
              </a:ext>
            </a:extLst>
          </p:cNvPr>
          <p:cNvSpPr>
            <a:spLocks noGrp="1"/>
          </p:cNvSpPr>
          <p:nvPr>
            <p:ph idx="1"/>
          </p:nvPr>
        </p:nvSpPr>
        <p:spPr/>
        <p:txBody>
          <a:bodyPr>
            <a:normAutofit lnSpcReduction="10000"/>
          </a:bodyPr>
          <a:lstStyle/>
          <a:p>
            <a:r>
              <a:rPr lang="en-US" altLang="ja-JP" dirty="0"/>
              <a:t>For multi-band operation of the NR repeaters, requirements for Inter RF Bandwidth gaps need to be considered from the perspective of ACLR/CACLR, OBUE, etc. Other requirements can be further identified in the RF requirements discussions. </a:t>
            </a:r>
          </a:p>
          <a:p>
            <a:r>
              <a:rPr lang="en-GB" altLang="ja-JP" dirty="0"/>
              <a:t>For spurious emissions, multi-band exceptions/exclusions need to be specified for each supported operating band.</a:t>
            </a:r>
            <a:endParaRPr kumimoji="1" lang="ja-JP" altLang="en-US" dirty="0"/>
          </a:p>
        </p:txBody>
      </p:sp>
    </p:spTree>
    <p:extLst>
      <p:ext uri="{BB962C8B-B14F-4D97-AF65-F5344CB8AC3E}">
        <p14:creationId xmlns:p14="http://schemas.microsoft.com/office/powerpoint/2010/main" val="4102078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16E25-7F3F-488B-8011-EBF990514FA5}"/>
              </a:ext>
            </a:extLst>
          </p:cNvPr>
          <p:cNvSpPr>
            <a:spLocks noGrp="1"/>
          </p:cNvSpPr>
          <p:nvPr>
            <p:ph type="title"/>
          </p:nvPr>
        </p:nvSpPr>
        <p:spPr/>
        <p:txBody>
          <a:bodyPr/>
          <a:lstStyle/>
          <a:p>
            <a:r>
              <a:rPr kumimoji="1" lang="en-US" altLang="ja-JP" dirty="0"/>
              <a:t>Pass Band Definition</a:t>
            </a:r>
            <a:endParaRPr kumimoji="1" lang="ja-JP" altLang="en-US" dirty="0"/>
          </a:p>
        </p:txBody>
      </p:sp>
      <p:sp>
        <p:nvSpPr>
          <p:cNvPr id="3" name="Content Placeholder 2">
            <a:extLst>
              <a:ext uri="{FF2B5EF4-FFF2-40B4-BE49-F238E27FC236}">
                <a16:creationId xmlns:a16="http://schemas.microsoft.com/office/drawing/2014/main" id="{135A3E15-5F95-4AFF-BD00-AB3B2AB84909}"/>
              </a:ext>
            </a:extLst>
          </p:cNvPr>
          <p:cNvSpPr>
            <a:spLocks noGrp="1"/>
          </p:cNvSpPr>
          <p:nvPr>
            <p:ph idx="1"/>
          </p:nvPr>
        </p:nvSpPr>
        <p:spPr/>
        <p:txBody>
          <a:bodyPr/>
          <a:lstStyle/>
          <a:p>
            <a:r>
              <a:rPr kumimoji="1" lang="en-US" altLang="ja-JP" dirty="0"/>
              <a:t>Pass band is defined as follows:</a:t>
            </a:r>
          </a:p>
          <a:p>
            <a:pPr marL="715963" lvl="1" indent="-258763"/>
            <a:r>
              <a:rPr lang="en-GB" altLang="ja-JP" b="1" dirty="0"/>
              <a:t>Pass band</a:t>
            </a:r>
            <a:r>
              <a:rPr lang="en-GB" altLang="ja-JP" dirty="0"/>
              <a:t>: The frequency range in which the repeater operates in with operational configuration. This frequency range can correspond to one or several consecutive nominal channels. If they are not consecutive each subset of channels shall be considered as an individual pass band. A repeater can have one or several pass bands. </a:t>
            </a:r>
            <a:endParaRPr kumimoji="1" lang="ja-JP" altLang="en-US" dirty="0"/>
          </a:p>
        </p:txBody>
      </p:sp>
    </p:spTree>
    <p:extLst>
      <p:ext uri="{BB962C8B-B14F-4D97-AF65-F5344CB8AC3E}">
        <p14:creationId xmlns:p14="http://schemas.microsoft.com/office/powerpoint/2010/main" val="1879104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BFF56-08D8-42CE-9581-F6DAB465E8D1}"/>
              </a:ext>
            </a:extLst>
          </p:cNvPr>
          <p:cNvSpPr>
            <a:spLocks noGrp="1"/>
          </p:cNvSpPr>
          <p:nvPr>
            <p:ph type="title"/>
          </p:nvPr>
        </p:nvSpPr>
        <p:spPr/>
        <p:txBody>
          <a:bodyPr/>
          <a:lstStyle/>
          <a:p>
            <a:r>
              <a:rPr kumimoji="1" lang="en-US" altLang="ja-JP" dirty="0"/>
              <a:t>Repeater Channel Bandwidth</a:t>
            </a:r>
            <a:endParaRPr kumimoji="1" lang="ja-JP" altLang="en-US" dirty="0"/>
          </a:p>
        </p:txBody>
      </p:sp>
      <p:sp>
        <p:nvSpPr>
          <p:cNvPr id="3" name="Content Placeholder 2">
            <a:extLst>
              <a:ext uri="{FF2B5EF4-FFF2-40B4-BE49-F238E27FC236}">
                <a16:creationId xmlns:a16="http://schemas.microsoft.com/office/drawing/2014/main" id="{FA58BB40-3BF1-477F-821D-178461A20AEA}"/>
              </a:ext>
            </a:extLst>
          </p:cNvPr>
          <p:cNvSpPr>
            <a:spLocks noGrp="1"/>
          </p:cNvSpPr>
          <p:nvPr>
            <p:ph idx="1"/>
          </p:nvPr>
        </p:nvSpPr>
        <p:spPr/>
        <p:txBody>
          <a:bodyPr>
            <a:normAutofit fontScale="92500" lnSpcReduction="20000"/>
          </a:bodyPr>
          <a:lstStyle/>
          <a:p>
            <a:r>
              <a:rPr lang="en-US" altLang="ja-JP" dirty="0"/>
              <a:t>Channel Bandwidth is not needed in the repeater specifications</a:t>
            </a:r>
          </a:p>
          <a:p>
            <a:pPr lvl="1"/>
            <a:r>
              <a:rPr lang="en-US" altLang="ja-JP" dirty="0"/>
              <a:t>If a suitable way to use channel BW is found during the discussion of RF requirements, this agreement can be revisited.</a:t>
            </a:r>
          </a:p>
          <a:p>
            <a:r>
              <a:rPr kumimoji="1" lang="en-US" altLang="ja-JP" dirty="0"/>
              <a:t>Pass band will be used as a </a:t>
            </a:r>
            <a:r>
              <a:rPr lang="en-US" altLang="ja-JP" dirty="0"/>
              <a:t>reference in the specifications for defining bandwidth dependent requirements</a:t>
            </a:r>
          </a:p>
          <a:p>
            <a:pPr lvl="1"/>
            <a:r>
              <a:rPr lang="en-US" altLang="ja-JP" dirty="0"/>
              <a:t>If a suitable way to use the pass band as reference is not found, this agreement can be revisited</a:t>
            </a:r>
          </a:p>
          <a:p>
            <a:pPr lvl="1"/>
            <a:r>
              <a:rPr kumimoji="1" lang="en-US" altLang="ja-JP" dirty="0"/>
              <a:t>FFS how exactly the pass band will be used as a reference</a:t>
            </a:r>
            <a:endParaRPr kumimoji="1" lang="ja-JP" altLang="en-US" dirty="0"/>
          </a:p>
        </p:txBody>
      </p:sp>
    </p:spTree>
    <p:extLst>
      <p:ext uri="{BB962C8B-B14F-4D97-AF65-F5344CB8AC3E}">
        <p14:creationId xmlns:p14="http://schemas.microsoft.com/office/powerpoint/2010/main" val="677237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50C52-B269-4E53-9033-691C405C56B8}"/>
              </a:ext>
            </a:extLst>
          </p:cNvPr>
          <p:cNvSpPr>
            <a:spLocks noGrp="1"/>
          </p:cNvSpPr>
          <p:nvPr>
            <p:ph type="title"/>
          </p:nvPr>
        </p:nvSpPr>
        <p:spPr/>
        <p:txBody>
          <a:bodyPr/>
          <a:lstStyle/>
          <a:p>
            <a:r>
              <a:rPr kumimoji="1" lang="en-US" altLang="ja-JP" dirty="0"/>
              <a:t>Channel and Sync Raster</a:t>
            </a:r>
            <a:endParaRPr kumimoji="1" lang="ja-JP" altLang="en-US" dirty="0"/>
          </a:p>
        </p:txBody>
      </p:sp>
      <p:sp>
        <p:nvSpPr>
          <p:cNvPr id="3" name="Content Placeholder 2">
            <a:extLst>
              <a:ext uri="{FF2B5EF4-FFF2-40B4-BE49-F238E27FC236}">
                <a16:creationId xmlns:a16="http://schemas.microsoft.com/office/drawing/2014/main" id="{8D77B4E0-61BE-4964-8AE9-F9E828A0E0F1}"/>
              </a:ext>
            </a:extLst>
          </p:cNvPr>
          <p:cNvSpPr>
            <a:spLocks noGrp="1"/>
          </p:cNvSpPr>
          <p:nvPr>
            <p:ph idx="1"/>
          </p:nvPr>
        </p:nvSpPr>
        <p:spPr/>
        <p:txBody>
          <a:bodyPr/>
          <a:lstStyle/>
          <a:p>
            <a:r>
              <a:rPr kumimoji="1" lang="en-US" altLang="ja-JP" dirty="0"/>
              <a:t>Channel and Sync raster is not needed in the repeater specifications</a:t>
            </a:r>
          </a:p>
          <a:p>
            <a:pPr lvl="1"/>
            <a:r>
              <a:rPr lang="en-US" altLang="ja-JP" dirty="0"/>
              <a:t>UE/BS specifications can be referenced for repeaters that would employ the SSB for synchronization</a:t>
            </a:r>
          </a:p>
          <a:p>
            <a:pPr lvl="1"/>
            <a:r>
              <a:rPr kumimoji="1" lang="en-US" altLang="ja-JP" dirty="0"/>
              <a:t>FFS how the UE/BS spec</a:t>
            </a:r>
            <a:r>
              <a:rPr lang="en-US" altLang="ja-JP" dirty="0"/>
              <a:t>ifications would be referenced (e.g. if some Note in the repeater specifications is enough)</a:t>
            </a:r>
            <a:endParaRPr kumimoji="1" lang="ja-JP" altLang="en-US" dirty="0"/>
          </a:p>
        </p:txBody>
      </p:sp>
    </p:spTree>
    <p:extLst>
      <p:ext uri="{BB962C8B-B14F-4D97-AF65-F5344CB8AC3E}">
        <p14:creationId xmlns:p14="http://schemas.microsoft.com/office/powerpoint/2010/main" val="41896974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A8841-627F-47F6-9798-2619164092CE}"/>
              </a:ext>
            </a:extLst>
          </p:cNvPr>
          <p:cNvSpPr>
            <a:spLocks noGrp="1"/>
          </p:cNvSpPr>
          <p:nvPr>
            <p:ph type="title"/>
          </p:nvPr>
        </p:nvSpPr>
        <p:spPr/>
        <p:txBody>
          <a:bodyPr/>
          <a:lstStyle/>
          <a:p>
            <a:r>
              <a:rPr kumimoji="1" lang="en-US" altLang="ja-JP" dirty="0"/>
              <a:t>Repeater Transmit Bandwidth</a:t>
            </a:r>
            <a:endParaRPr kumimoji="1" lang="ja-JP" altLang="en-US" dirty="0"/>
          </a:p>
        </p:txBody>
      </p:sp>
      <p:sp>
        <p:nvSpPr>
          <p:cNvPr id="3" name="Content Placeholder 2">
            <a:extLst>
              <a:ext uri="{FF2B5EF4-FFF2-40B4-BE49-F238E27FC236}">
                <a16:creationId xmlns:a16="http://schemas.microsoft.com/office/drawing/2014/main" id="{9D3E9F2F-7324-4863-A6A7-F65CCD4FDBCB}"/>
              </a:ext>
            </a:extLst>
          </p:cNvPr>
          <p:cNvSpPr>
            <a:spLocks noGrp="1"/>
          </p:cNvSpPr>
          <p:nvPr>
            <p:ph idx="1"/>
          </p:nvPr>
        </p:nvSpPr>
        <p:spPr/>
        <p:txBody>
          <a:bodyPr>
            <a:normAutofit/>
          </a:bodyPr>
          <a:lstStyle/>
          <a:p>
            <a:r>
              <a:rPr kumimoji="1" lang="en-US" altLang="ja-JP" dirty="0"/>
              <a:t>Transmit Bandwidth is not needed in the repeater specifications</a:t>
            </a:r>
          </a:p>
          <a:p>
            <a:r>
              <a:rPr lang="en-US" altLang="ja-JP" dirty="0"/>
              <a:t>Pass band will be as a reference in the specifications for defining requirements dependent on the transmit bandwidth</a:t>
            </a:r>
          </a:p>
          <a:p>
            <a:pPr lvl="1"/>
            <a:r>
              <a:rPr lang="en-US" altLang="ja-JP" dirty="0"/>
              <a:t>If a suitable way to use the pass band as reference is not found, this agreement can be revisited</a:t>
            </a:r>
          </a:p>
          <a:p>
            <a:pPr lvl="1"/>
            <a:r>
              <a:rPr lang="en-US" altLang="ja-JP" dirty="0"/>
              <a:t>FFS how exactly the pass band will be used as a reference</a:t>
            </a:r>
            <a:endParaRPr lang="ja-JP" altLang="en-US" dirty="0"/>
          </a:p>
          <a:p>
            <a:pPr lvl="1"/>
            <a:endParaRPr kumimoji="1" lang="ja-JP" altLang="en-US" dirty="0"/>
          </a:p>
        </p:txBody>
      </p:sp>
    </p:spTree>
    <p:extLst>
      <p:ext uri="{BB962C8B-B14F-4D97-AF65-F5344CB8AC3E}">
        <p14:creationId xmlns:p14="http://schemas.microsoft.com/office/powerpoint/2010/main" val="344623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8E897-FA8A-4C14-88CE-83586F8A4B59}"/>
              </a:ext>
            </a:extLst>
          </p:cNvPr>
          <p:cNvSpPr>
            <a:spLocks noGrp="1"/>
          </p:cNvSpPr>
          <p:nvPr>
            <p:ph type="title"/>
          </p:nvPr>
        </p:nvSpPr>
        <p:spPr/>
        <p:txBody>
          <a:bodyPr/>
          <a:lstStyle/>
          <a:p>
            <a:r>
              <a:rPr kumimoji="1" lang="en-US" altLang="ja-JP" dirty="0"/>
              <a:t>Addition of New Bands</a:t>
            </a:r>
            <a:endParaRPr kumimoji="1" lang="ja-JP" altLang="en-US" dirty="0"/>
          </a:p>
        </p:txBody>
      </p:sp>
      <p:sp>
        <p:nvSpPr>
          <p:cNvPr id="3" name="Content Placeholder 2">
            <a:extLst>
              <a:ext uri="{FF2B5EF4-FFF2-40B4-BE49-F238E27FC236}">
                <a16:creationId xmlns:a16="http://schemas.microsoft.com/office/drawing/2014/main" id="{FA232A72-308E-4E21-B699-8EDFB2CC41AF}"/>
              </a:ext>
            </a:extLst>
          </p:cNvPr>
          <p:cNvSpPr>
            <a:spLocks noGrp="1"/>
          </p:cNvSpPr>
          <p:nvPr>
            <p:ph idx="1"/>
          </p:nvPr>
        </p:nvSpPr>
        <p:spPr/>
        <p:txBody>
          <a:bodyPr/>
          <a:lstStyle/>
          <a:p>
            <a:r>
              <a:rPr kumimoji="1" lang="en-US" altLang="ja-JP" dirty="0"/>
              <a:t>New Bands will be added in the repeater specifications at the same time with the BS/UE specifications</a:t>
            </a:r>
          </a:p>
          <a:p>
            <a:pPr lvl="1"/>
            <a:r>
              <a:rPr lang="en-US" altLang="ja-JP" dirty="0"/>
              <a:t>Bands requiring new general requirements(e.g. new passband) will be handled separately</a:t>
            </a:r>
          </a:p>
          <a:p>
            <a:pPr lvl="1"/>
            <a:r>
              <a:rPr kumimoji="1" lang="en-US" altLang="ja-JP" dirty="0"/>
              <a:t>FFS what the framework for such bands should be</a:t>
            </a:r>
            <a:endParaRPr kumimoji="1" lang="ja-JP" altLang="en-US" dirty="0"/>
          </a:p>
        </p:txBody>
      </p:sp>
    </p:spTree>
    <p:extLst>
      <p:ext uri="{BB962C8B-B14F-4D97-AF65-F5344CB8AC3E}">
        <p14:creationId xmlns:p14="http://schemas.microsoft.com/office/powerpoint/2010/main" val="6554466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1A242-CC08-45AC-9823-2B988FBBB038}"/>
              </a:ext>
            </a:extLst>
          </p:cNvPr>
          <p:cNvSpPr>
            <a:spLocks noGrp="1"/>
          </p:cNvSpPr>
          <p:nvPr>
            <p:ph type="title"/>
          </p:nvPr>
        </p:nvSpPr>
        <p:spPr/>
        <p:txBody>
          <a:bodyPr/>
          <a:lstStyle/>
          <a:p>
            <a:r>
              <a:rPr kumimoji="1" lang="en-US" altLang="ja-JP" dirty="0"/>
              <a:t>Channel Spacing</a:t>
            </a:r>
            <a:endParaRPr kumimoji="1" lang="ja-JP" altLang="en-US" dirty="0"/>
          </a:p>
        </p:txBody>
      </p:sp>
      <p:sp>
        <p:nvSpPr>
          <p:cNvPr id="3" name="Content Placeholder 2">
            <a:extLst>
              <a:ext uri="{FF2B5EF4-FFF2-40B4-BE49-F238E27FC236}">
                <a16:creationId xmlns:a16="http://schemas.microsoft.com/office/drawing/2014/main" id="{74F3A8DC-13D5-4983-80E2-62C60A4D2FB9}"/>
              </a:ext>
            </a:extLst>
          </p:cNvPr>
          <p:cNvSpPr>
            <a:spLocks noGrp="1"/>
          </p:cNvSpPr>
          <p:nvPr>
            <p:ph idx="1"/>
          </p:nvPr>
        </p:nvSpPr>
        <p:spPr/>
        <p:txBody>
          <a:bodyPr/>
          <a:lstStyle/>
          <a:p>
            <a:r>
              <a:rPr kumimoji="1" lang="en-US" altLang="ja-JP" dirty="0"/>
              <a:t>Channel Spacing is not needed in the </a:t>
            </a:r>
            <a:r>
              <a:rPr kumimoji="1" lang="en-US" altLang="ja-JP"/>
              <a:t>repeater specifications</a:t>
            </a:r>
            <a:endParaRPr kumimoji="1" lang="ja-JP" altLang="en-US"/>
          </a:p>
        </p:txBody>
      </p:sp>
    </p:spTree>
    <p:extLst>
      <p:ext uri="{BB962C8B-B14F-4D97-AF65-F5344CB8AC3E}">
        <p14:creationId xmlns:p14="http://schemas.microsoft.com/office/powerpoint/2010/main" val="104793122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941e23cb-dad9-498e-b38f-7f09bac0cd70">
      <UserInfo>
        <DisplayName>Phil Coan</DisplayName>
        <AccountId>44</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6" ma:contentTypeDescription="Create a new document." ma:contentTypeScope="" ma:versionID="e5105d897705303ea7c5c7c18b849401">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1636029c9368a50d893b60b9fd7f1185"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68CDC6-0914-4E7D-B98E-3E5489CD6EDA}">
  <ds:schemaRefs>
    <ds:schemaRef ds:uri="http://schemas.microsoft.com/sharepoint/v3/contenttype/forms"/>
  </ds:schemaRefs>
</ds:datastoreItem>
</file>

<file path=customXml/itemProps2.xml><?xml version="1.0" encoding="utf-8"?>
<ds:datastoreItem xmlns:ds="http://schemas.openxmlformats.org/officeDocument/2006/customXml" ds:itemID="{0D4EC02F-539F-4D2B-ABAA-F0E42C814B8A}">
  <ds:schemaRef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941e23cb-dad9-498e-b38f-7f09bac0cd70"/>
    <ds:schemaRef ds:uri="59341b7b-2ed7-44dc-8679-71dde30480b1"/>
    <ds:schemaRef ds:uri="http://www.w3.org/XML/1998/namespace"/>
  </ds:schemaRefs>
</ds:datastoreItem>
</file>

<file path=customXml/itemProps3.xml><?xml version="1.0" encoding="utf-8"?>
<ds:datastoreItem xmlns:ds="http://schemas.openxmlformats.org/officeDocument/2006/customXml" ds:itemID="{0ED6FF10-20BC-47C0-9ADA-8E5BFCF3F171}">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144</TotalTime>
  <Words>425</Words>
  <Application>Microsoft Office PowerPoint</Application>
  <PresentationFormat>On-screen Show (4:3)</PresentationFormat>
  <Paragraphs>34</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テーマ</vt:lpstr>
      <vt:lpstr>WF on Repeater System Parameters</vt:lpstr>
      <vt:lpstr>Multi-band Support in FR2</vt:lpstr>
      <vt:lpstr>Requirements Related to Multiband Support</vt:lpstr>
      <vt:lpstr>Pass Band Definition</vt:lpstr>
      <vt:lpstr>Repeater Channel Bandwidth</vt:lpstr>
      <vt:lpstr>Channel and Sync Raster</vt:lpstr>
      <vt:lpstr>Repeater Transmit Bandwidth</vt:lpstr>
      <vt:lpstr>Addition of New Bands</vt:lpstr>
      <vt:lpstr>Channel Spacing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General Issues for Repeaters</dc:title>
  <dc:creator>vgheorgh@qti.qualcomm.com</dc:creator>
  <cp:keywords>CTPClassification=CTP_PUBLIC:VisualMarkings=, CTPClassification=CTP_NT</cp:keywords>
  <cp:lastModifiedBy>Valentin Gheorghiu</cp:lastModifiedBy>
  <cp:revision>20</cp:revision>
  <dcterms:created xsi:type="dcterms:W3CDTF">2017-01-18T16:32:26Z</dcterms:created>
  <dcterms:modified xsi:type="dcterms:W3CDTF">2021-05-26T03:17:08Z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fad8ecf9-f734-4506-9405-4d120382aea4</vt:lpwstr>
  </property>
  <property fmtid="{D5CDD505-2E9C-101B-9397-08002B2CF9AE}" pid="4" name="CTP_TimeStamp">
    <vt:lpwstr>2019-05-15 02:47:55Z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(2)xdRTfd3FNNcEU3hMwk5ZubyBDXm6Od2WYjNvGiGT5qRkDohD8YLAs+oBq/I296OjUhqzct+b
l+0WmGxpAdBlFCJz0lwBlqRZ8u38UwTsty5oTd/Qr4VtQ3UJAWJlWxLBzg+lu8ZdrPjR4u7t
I6tpKvfw+114wxx9BWpgNTiLNfJm0Hv9h/LukstOAe7sM3V0XNCgdLotjBUJa48ra89+5YyV
21mRPn0mFLsG3baTmI</vt:lpwstr>
  </property>
  <property fmtid="{D5CDD505-2E9C-101B-9397-08002B2CF9AE}" pid="10" name="_2015_ms_pID_7253431">
    <vt:lpwstr>FBV3IaMv43kvuB336s6mU5AMPbbsZVks63kwome17lE8AY3vDJVoC2
MLOIhOkxtCf8sRXQGFkrY9EEg4pwW6tzIDcAqGFAFg5g1ncOkNlkM/OMfLy8rv0EL2sqXiLA
eiy6dteJPrmvX2mykCQa1V7MfZAqkXaakqyfItg63XpF7nRkOTvqWENtVQATAeCZhsCv+wsQ
Wn3p4HxjYd+aev+P</vt:lpwstr>
  </property>
  <property fmtid="{D5CDD505-2E9C-101B-9397-08002B2CF9AE}" pid="11" name="_AdHocReviewCycleID">
    <vt:i4>-1008324594</vt:i4>
  </property>
  <property fmtid="{D5CDD505-2E9C-101B-9397-08002B2CF9AE}" pid="12" name="_EmailSubject">
    <vt:lpwstr>App layer throughput</vt:lpwstr>
  </property>
  <property fmtid="{D5CDD505-2E9C-101B-9397-08002B2CF9AE}" pid="13" name="_AuthorEmail">
    <vt:lpwstr>vgheorgh@qti.qualcomm.com</vt:lpwstr>
  </property>
  <property fmtid="{D5CDD505-2E9C-101B-9397-08002B2CF9AE}" pid="14" name="_AuthorEmailDisplayName">
    <vt:lpwstr>Valentin Gheorghiu</vt:lpwstr>
  </property>
  <property fmtid="{D5CDD505-2E9C-101B-9397-08002B2CF9AE}" pid="15" name="ContentTypeId">
    <vt:lpwstr>0x01010054FC21B95FDDC14EA5A0590F935619D0</vt:lpwstr>
  </property>
  <property fmtid="{D5CDD505-2E9C-101B-9397-08002B2CF9AE}" pid="16" name="_PreviousAdHocReviewCycleID">
    <vt:i4>-1507110773</vt:i4>
  </property>
</Properties>
</file>